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0" r:id="rId4"/>
    <p:sldId id="261" r:id="rId5"/>
    <p:sldId id="263" r:id="rId6"/>
    <p:sldId id="266" r:id="rId7"/>
    <p:sldId id="265" r:id="rId8"/>
    <p:sldId id="267" r:id="rId9"/>
    <p:sldId id="262" r:id="rId10"/>
    <p:sldId id="268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03C3C"/>
    <a:srgbClr val="181818"/>
    <a:srgbClr val="913127"/>
    <a:srgbClr val="8F4129"/>
    <a:srgbClr val="8B432D"/>
    <a:srgbClr val="8D2B2B"/>
    <a:srgbClr val="8C4A2C"/>
    <a:srgbClr val="7B2323"/>
    <a:srgbClr val="97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412" autoAdjust="0"/>
  </p:normalViewPr>
  <p:slideViewPr>
    <p:cSldViewPr snapToGrid="0">
      <p:cViewPr>
        <p:scale>
          <a:sx n="150" d="100"/>
          <a:sy n="150" d="100"/>
        </p:scale>
        <p:origin x="630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E7486-5751-4DC2-A93B-318A5F8AD28D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093A4-C5DF-4B78-96E6-28E98A07A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93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구성상 </a:t>
            </a:r>
            <a:r>
              <a:rPr lang="en-US" altLang="ko-KR"/>
              <a:t>'</a:t>
            </a:r>
            <a:r>
              <a:rPr lang="ko-KR" altLang="en-US"/>
              <a:t>목차</a:t>
            </a:r>
            <a:r>
              <a:rPr lang="en-US" altLang="ko-KR"/>
              <a:t>' </a:t>
            </a:r>
            <a:r>
              <a:rPr lang="ko-KR" altLang="en-US"/>
              <a:t>보다 중간 그림</a:t>
            </a:r>
            <a:r>
              <a:rPr lang="en-US" altLang="ko-KR"/>
              <a:t>, </a:t>
            </a:r>
            <a:r>
              <a:rPr lang="ko-KR" altLang="en-US"/>
              <a:t>우측 글귀에 눈이 먼저가는 관계로 </a:t>
            </a:r>
            <a:r>
              <a:rPr lang="en-US" altLang="ko-KR"/>
              <a:t>[</a:t>
            </a:r>
            <a:r>
              <a:rPr lang="ko-KR" altLang="en-US"/>
              <a:t>전환</a:t>
            </a:r>
            <a:r>
              <a:rPr lang="en-US" altLang="ko-KR"/>
              <a:t>] </a:t>
            </a:r>
            <a:r>
              <a:rPr lang="ko-KR" altLang="en-US"/>
              <a:t>중 모핑을 주었습니다</a:t>
            </a:r>
            <a:r>
              <a:rPr lang="en-US" altLang="ko-KR"/>
              <a:t>. </a:t>
            </a:r>
            <a:r>
              <a:rPr lang="ko-KR" altLang="en-US"/>
              <a:t>슬라이드쇼를 켜보면 빨간 점을 따라 시선이 이동합니다</a:t>
            </a:r>
            <a:r>
              <a:rPr lang="en-US" altLang="ko-KR"/>
              <a:t>.</a:t>
            </a:r>
          </a:p>
          <a:p>
            <a:r>
              <a:rPr lang="ko-KR" altLang="en-US"/>
              <a:t>필요없으면 </a:t>
            </a:r>
            <a:r>
              <a:rPr lang="en-US" altLang="ko-KR"/>
              <a:t>[</a:t>
            </a:r>
            <a:r>
              <a:rPr lang="ko-KR" altLang="en-US"/>
              <a:t>애니메이션</a:t>
            </a:r>
            <a:r>
              <a:rPr lang="en-US" altLang="ko-KR"/>
              <a:t>]</a:t>
            </a:r>
            <a:r>
              <a:rPr lang="ko-KR" altLang="en-US"/>
              <a:t>과 </a:t>
            </a:r>
            <a:r>
              <a:rPr lang="en-US" altLang="ko-KR"/>
              <a:t>[</a:t>
            </a:r>
            <a:r>
              <a:rPr lang="ko-KR" altLang="en-US"/>
              <a:t>전환</a:t>
            </a:r>
            <a:r>
              <a:rPr lang="en-US" altLang="ko-KR"/>
              <a:t>] </a:t>
            </a:r>
            <a:r>
              <a:rPr lang="ko-KR" altLang="en-US"/>
              <a:t>둘 다 없애시면 됩니다</a:t>
            </a:r>
            <a:r>
              <a:rPr lang="en-US" altLang="ko-KR"/>
              <a:t>.</a:t>
            </a:r>
          </a:p>
          <a:p>
            <a:r>
              <a:rPr lang="ko-KR" altLang="en-US"/>
              <a:t>가운데 그림은 우클릭</a:t>
            </a:r>
            <a:r>
              <a:rPr lang="en-US" altLang="ko-KR"/>
              <a:t>-</a:t>
            </a:r>
            <a:r>
              <a:rPr lang="ko-KR" altLang="en-US"/>
              <a:t>그림 바꾸기로 바꾸시고</a:t>
            </a:r>
            <a:r>
              <a:rPr lang="en-US" altLang="ko-KR"/>
              <a:t>, </a:t>
            </a:r>
            <a:r>
              <a:rPr lang="ko-KR" altLang="en-US"/>
              <a:t>우클릭</a:t>
            </a:r>
            <a:r>
              <a:rPr lang="en-US" altLang="ko-KR"/>
              <a:t>-</a:t>
            </a:r>
            <a:r>
              <a:rPr lang="ko-KR" altLang="en-US"/>
              <a:t>자르기 메뉴에서 적당한 위치로 놓으시면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093A4-C5DF-4B78-96E6-28E98A07A9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0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채도 바꾸기 애니메이션이 없는 관계로</a:t>
            </a:r>
            <a:r>
              <a:rPr lang="en-US" altLang="ko-KR"/>
              <a:t>,</a:t>
            </a:r>
          </a:p>
          <a:p>
            <a:r>
              <a:rPr lang="en-US" altLang="ko-KR"/>
              <a:t>1. </a:t>
            </a:r>
            <a:r>
              <a:rPr lang="ko-KR" altLang="en-US"/>
              <a:t>사진 우클릭</a:t>
            </a:r>
            <a:r>
              <a:rPr lang="en-US" altLang="ko-KR"/>
              <a:t>-[</a:t>
            </a:r>
            <a:r>
              <a:rPr lang="ko-KR" altLang="en-US"/>
              <a:t>그림 서식</a:t>
            </a:r>
            <a:r>
              <a:rPr lang="en-US" altLang="ko-KR"/>
              <a:t>]-[</a:t>
            </a:r>
            <a:r>
              <a:rPr lang="ko-KR" altLang="en-US"/>
              <a:t>그림 색</a:t>
            </a:r>
            <a:r>
              <a:rPr lang="en-US" altLang="ko-KR"/>
              <a:t>] </a:t>
            </a:r>
            <a:r>
              <a:rPr lang="ko-KR" altLang="en-US"/>
              <a:t>을 통해 채도낮춘 사진을 만들어</a:t>
            </a:r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원본사진 뒷쪽에 넣은 뒤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애니메이션으로 원본사진이 </a:t>
            </a:r>
            <a:r>
              <a:rPr lang="en-US" altLang="ko-KR"/>
              <a:t>'</a:t>
            </a:r>
            <a:r>
              <a:rPr lang="ko-KR" altLang="en-US"/>
              <a:t>클릭하면 등장</a:t>
            </a:r>
            <a:r>
              <a:rPr lang="en-US" altLang="ko-KR"/>
              <a:t>' </a:t>
            </a:r>
            <a:r>
              <a:rPr lang="ko-KR" altLang="en-US"/>
              <a:t>하게 해놓았습니다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093A4-C5DF-4B78-96E6-28E98A07A9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아이콘은 메뉴 중 </a:t>
            </a:r>
            <a:r>
              <a:rPr lang="en-US" altLang="ko-KR"/>
              <a:t>[</a:t>
            </a:r>
            <a:r>
              <a:rPr lang="ko-KR" altLang="en-US"/>
              <a:t>삽입</a:t>
            </a:r>
            <a:r>
              <a:rPr lang="en-US" altLang="ko-KR"/>
              <a:t>]-[</a:t>
            </a:r>
            <a:r>
              <a:rPr lang="ko-KR" altLang="en-US"/>
              <a:t>아이콘</a:t>
            </a:r>
            <a:r>
              <a:rPr lang="en-US" altLang="ko-KR"/>
              <a:t>]</a:t>
            </a:r>
            <a:r>
              <a:rPr lang="ko-KR" altLang="en-US"/>
              <a:t>에서 찾아쓰시면 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Ctrl+shift+G</a:t>
            </a:r>
            <a:r>
              <a:rPr lang="ko-KR" altLang="en-US"/>
              <a:t>를 눌러 개체편집이 가능한 경우가 많으니 확인해보세요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093A4-C5DF-4B78-96E6-28E98A07A9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39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중요한 부분이라 생각될만한 곳에만 강조를 주려는 방식입니다</a:t>
            </a:r>
            <a:r>
              <a:rPr lang="en-US" altLang="ko-KR"/>
              <a:t>. </a:t>
            </a:r>
            <a:r>
              <a:rPr lang="ko-KR" altLang="en-US"/>
              <a:t>같은 방식으로 다른 항목에 적용하실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093A4-C5DF-4B78-96E6-28E98A07A9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80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093A4-C5DF-4B78-96E6-28E98A07A9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809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애니메이션 필요하신 분은 넣어쓰셔도 됩니다</a:t>
            </a:r>
            <a:r>
              <a:rPr lang="en-US" altLang="ko-KR"/>
              <a:t>. </a:t>
            </a:r>
            <a:r>
              <a:rPr lang="ko-KR" altLang="en-US"/>
              <a:t>두 번째 </a:t>
            </a:r>
            <a:r>
              <a:rPr lang="en-US" altLang="ko-KR"/>
              <a:t>'14,000' </a:t>
            </a:r>
            <a:r>
              <a:rPr lang="ko-KR" altLang="en-US"/>
              <a:t>항목에 넣어놓았으니</a:t>
            </a:r>
            <a:r>
              <a:rPr lang="en-US" altLang="ko-KR"/>
              <a:t>, </a:t>
            </a:r>
            <a:r>
              <a:rPr lang="ko-KR" altLang="en-US"/>
              <a:t>클릭 후 </a:t>
            </a:r>
            <a:r>
              <a:rPr lang="en-US" altLang="ko-KR"/>
              <a:t>[</a:t>
            </a:r>
            <a:r>
              <a:rPr lang="ko-KR" altLang="en-US"/>
              <a:t>애니메이션</a:t>
            </a:r>
            <a:r>
              <a:rPr lang="en-US" altLang="ko-KR"/>
              <a:t>]</a:t>
            </a:r>
            <a:r>
              <a:rPr lang="ko-KR" altLang="en-US"/>
              <a:t>에서 </a:t>
            </a:r>
            <a:r>
              <a:rPr lang="en-US" altLang="ko-KR"/>
              <a:t>[</a:t>
            </a:r>
            <a:r>
              <a:rPr lang="ko-KR" altLang="en-US"/>
              <a:t>애니메이션 복사</a:t>
            </a:r>
            <a:r>
              <a:rPr lang="en-US" altLang="ko-KR"/>
              <a:t>]</a:t>
            </a:r>
            <a:r>
              <a:rPr lang="ko-KR" altLang="en-US"/>
              <a:t>를 눌러 다른 항목에 붙여넣을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093A4-C5DF-4B78-96E6-28E98A07A9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52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093A4-C5DF-4B78-96E6-28E98A07A9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7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아이콘 아래</a:t>
            </a:r>
            <a:r>
              <a:rPr lang="en-US" altLang="ko-KR"/>
              <a:t>, </a:t>
            </a:r>
            <a:r>
              <a:rPr lang="ko-KR" altLang="en-US"/>
              <a:t>회색 네모 넷 사이에 ╊모양 검은색이 있습니다</a:t>
            </a:r>
            <a:r>
              <a:rPr lang="en-US" altLang="ko-KR"/>
              <a:t>. </a:t>
            </a:r>
            <a:r>
              <a:rPr lang="ko-KR" altLang="en-US"/>
              <a:t>확대시 각자 방향으로 확대하려 한 것인데</a:t>
            </a:r>
            <a:r>
              <a:rPr lang="en-US" altLang="ko-KR"/>
              <a:t>, </a:t>
            </a:r>
            <a:r>
              <a:rPr lang="ko-KR" altLang="en-US"/>
              <a:t>다른 방법을 쓰면 수정하기 힘들어 이렇게 해 놓았습니다</a:t>
            </a:r>
            <a:r>
              <a:rPr lang="en-US" altLang="ko-KR"/>
              <a:t>.</a:t>
            </a:r>
          </a:p>
          <a:p>
            <a:r>
              <a:rPr lang="ko-KR" altLang="en-US"/>
              <a:t>애니메이션이 각각 지정되어 있으니 상단 </a:t>
            </a:r>
            <a:r>
              <a:rPr lang="en-US" altLang="ko-KR"/>
              <a:t>[</a:t>
            </a:r>
            <a:r>
              <a:rPr lang="ko-KR" altLang="en-US"/>
              <a:t>애니메이션</a:t>
            </a:r>
            <a:r>
              <a:rPr lang="en-US" altLang="ko-KR"/>
              <a:t>] </a:t>
            </a:r>
            <a:r>
              <a:rPr lang="ko-KR" altLang="en-US"/>
              <a:t>중 </a:t>
            </a:r>
            <a:r>
              <a:rPr lang="en-US" altLang="ko-KR"/>
              <a:t>[</a:t>
            </a:r>
            <a:r>
              <a:rPr lang="ko-KR" altLang="en-US"/>
              <a:t>애니메이션 창</a:t>
            </a:r>
            <a:r>
              <a:rPr lang="en-US" altLang="ko-KR"/>
              <a:t>]</a:t>
            </a:r>
            <a:r>
              <a:rPr lang="ko-KR" altLang="en-US"/>
              <a:t>을 눌러 확인하실 수 있습니다</a:t>
            </a:r>
            <a:r>
              <a:rPr lang="en-US" altLang="ko-KR"/>
              <a:t>. </a:t>
            </a:r>
            <a:r>
              <a:rPr lang="ko-KR" altLang="en-US"/>
              <a:t>간단하게 설명하자면</a:t>
            </a:r>
            <a:endParaRPr lang="en-US" altLang="ko-KR"/>
          </a:p>
          <a:p>
            <a:r>
              <a:rPr lang="ko-KR" altLang="en-US"/>
              <a:t>클릭</a:t>
            </a:r>
            <a:r>
              <a:rPr lang="en-US" altLang="ko-KR"/>
              <a:t>1=1</a:t>
            </a:r>
            <a:r>
              <a:rPr lang="ko-KR" altLang="en-US"/>
              <a:t>번 네모 커짐</a:t>
            </a:r>
            <a:r>
              <a:rPr lang="en-US" altLang="ko-KR"/>
              <a:t>/1</a:t>
            </a:r>
            <a:r>
              <a:rPr lang="ko-KR" altLang="en-US"/>
              <a:t>번 네모 빨개짐</a:t>
            </a:r>
            <a:r>
              <a:rPr lang="en-US" altLang="ko-KR"/>
              <a:t>/</a:t>
            </a:r>
            <a:r>
              <a:rPr lang="ko-KR" altLang="en-US"/>
              <a:t>번호</a:t>
            </a:r>
            <a:r>
              <a:rPr lang="en-US" altLang="ko-KR"/>
              <a:t>1</a:t>
            </a:r>
            <a:r>
              <a:rPr lang="ko-KR" altLang="en-US"/>
              <a:t> 빨개짐</a:t>
            </a:r>
            <a:endParaRPr lang="en-US" altLang="ko-KR"/>
          </a:p>
          <a:p>
            <a:r>
              <a:rPr lang="ko-KR" altLang="en-US"/>
              <a:t>클릭</a:t>
            </a:r>
            <a:r>
              <a:rPr lang="en-US" altLang="ko-KR"/>
              <a:t>2=1</a:t>
            </a:r>
            <a:r>
              <a:rPr lang="ko-KR" altLang="en-US"/>
              <a:t>번 네모 작아짐</a:t>
            </a:r>
            <a:r>
              <a:rPr lang="en-US" altLang="ko-KR"/>
              <a:t>/1</a:t>
            </a:r>
            <a:r>
              <a:rPr lang="ko-KR" altLang="en-US"/>
              <a:t>번 네모 회색됨</a:t>
            </a:r>
            <a:r>
              <a:rPr lang="en-US" altLang="ko-KR"/>
              <a:t>/</a:t>
            </a:r>
            <a:r>
              <a:rPr lang="ko-KR" altLang="en-US"/>
              <a:t>번호</a:t>
            </a:r>
            <a:r>
              <a:rPr lang="en-US" altLang="ko-KR"/>
              <a:t>1 </a:t>
            </a:r>
            <a:r>
              <a:rPr lang="ko-KR" altLang="en-US"/>
              <a:t>회색됨 </a:t>
            </a:r>
            <a:r>
              <a:rPr lang="en-US" altLang="ko-KR"/>
              <a:t>+2</a:t>
            </a:r>
            <a:r>
              <a:rPr lang="ko-KR" altLang="en-US"/>
              <a:t>번 네모 커짐</a:t>
            </a:r>
            <a:r>
              <a:rPr lang="en-US" altLang="ko-KR"/>
              <a:t>/2</a:t>
            </a:r>
            <a:r>
              <a:rPr lang="ko-KR" altLang="en-US"/>
              <a:t>번 네모 빨개짐</a:t>
            </a:r>
            <a:r>
              <a:rPr lang="en-US" altLang="ko-KR"/>
              <a:t>/</a:t>
            </a:r>
            <a:r>
              <a:rPr lang="ko-KR" altLang="en-US"/>
              <a:t>번호</a:t>
            </a:r>
            <a:r>
              <a:rPr lang="en-US" altLang="ko-KR"/>
              <a:t>2 </a:t>
            </a:r>
            <a:r>
              <a:rPr lang="ko-KR" altLang="en-US"/>
              <a:t>빨개짐</a:t>
            </a:r>
            <a:endParaRPr lang="en-US" altLang="ko-KR"/>
          </a:p>
          <a:p>
            <a:r>
              <a:rPr lang="ko-KR" altLang="en-US"/>
              <a:t>이런 식입니다</a:t>
            </a:r>
            <a:r>
              <a:rPr lang="en-US" altLang="ko-KR"/>
              <a:t>. </a:t>
            </a:r>
            <a:r>
              <a:rPr lang="ko-KR" altLang="en-US"/>
              <a:t>필요에 따라 수정하여 사용하시면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093A4-C5DF-4B78-96E6-28E98A07A9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721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41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13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AAC8433-A6AB-72ED-4370-041A7525F786}"/>
              </a:ext>
            </a:extLst>
          </p:cNvPr>
          <p:cNvSpPr/>
          <p:nvPr/>
        </p:nvSpPr>
        <p:spPr>
          <a:xfrm>
            <a:off x="9656088" y="4552411"/>
            <a:ext cx="1301162" cy="1301162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1D57C-4CC5-9D46-2F1B-549F252DA5C9}"/>
              </a:ext>
            </a:extLst>
          </p:cNvPr>
          <p:cNvSpPr txBox="1"/>
          <p:nvPr/>
        </p:nvSpPr>
        <p:spPr>
          <a:xfrm>
            <a:off x="7274848" y="1853618"/>
            <a:ext cx="380745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40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현대미술의 이해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r"/>
            <a:r>
              <a:rPr lang="ko-KR" altLang="en-US" sz="3200">
                <a:solidFill>
                  <a:schemeClr val="bg1">
                    <a:lumMod val="95000"/>
                  </a:schemeClr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조사 보고서</a:t>
            </a:r>
            <a:endParaRPr lang="en-US" altLang="ko-KR" sz="3200">
              <a:solidFill>
                <a:schemeClr val="bg1">
                  <a:lumMod val="95000"/>
                </a:schemeClr>
              </a:solidFill>
              <a:latin typeface="마루 부리 아주가는" panose="020B0600000101010101" pitchFamily="50" charset="-127"/>
              <a:ea typeface="마루 부리 아주가는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1A6BBB-A73F-B4B9-ACCA-BF3A648F3981}"/>
              </a:ext>
            </a:extLst>
          </p:cNvPr>
          <p:cNvGrpSpPr/>
          <p:nvPr/>
        </p:nvGrpSpPr>
        <p:grpSpPr>
          <a:xfrm>
            <a:off x="9866133" y="4822088"/>
            <a:ext cx="857927" cy="815609"/>
            <a:chOff x="9866133" y="4822088"/>
            <a:chExt cx="857927" cy="8156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4DDF46-39DE-D365-4B61-16DD9096726F}"/>
                </a:ext>
              </a:extLst>
            </p:cNvPr>
            <p:cNvSpPr txBox="1"/>
            <p:nvPr/>
          </p:nvSpPr>
          <p:spPr>
            <a:xfrm>
              <a:off x="9866133" y="4822088"/>
              <a:ext cx="8579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마루 부리 중간" panose="020B0600000101010101" pitchFamily="50" charset="-127"/>
                  <a:ea typeface="마루 부리 중간" panose="020B0600000101010101" pitchFamily="50" charset="-127"/>
                </a:rPr>
                <a:t>김발표</a:t>
              </a:r>
              <a:endParaRPr lang="en-US" altLang="ko-KR" sz="1600">
                <a:solidFill>
                  <a:schemeClr val="bg1">
                    <a:lumMod val="9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FF76C7-23D1-F358-AC64-3CC6025A4AC7}"/>
                </a:ext>
              </a:extLst>
            </p:cNvPr>
            <p:cNvSpPr txBox="1"/>
            <p:nvPr/>
          </p:nvSpPr>
          <p:spPr>
            <a:xfrm>
              <a:off x="9898995" y="5114477"/>
              <a:ext cx="79220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800">
                  <a:solidFill>
                    <a:schemeClr val="bg1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A</a:t>
              </a:r>
              <a:r>
                <a:rPr lang="ko-KR" altLang="en-US" sz="2800">
                  <a:solidFill>
                    <a:schemeClr val="bg1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조</a:t>
              </a:r>
              <a:endParaRPr lang="en-US" altLang="ko-KR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CD1ED8-9CD3-6CD6-A7BC-3F9335DC76B1}"/>
              </a:ext>
            </a:extLst>
          </p:cNvPr>
          <p:cNvSpPr txBox="1"/>
          <p:nvPr/>
        </p:nvSpPr>
        <p:spPr>
          <a:xfrm>
            <a:off x="10068883" y="866360"/>
            <a:ext cx="101341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2022.06.</a:t>
            </a:r>
            <a:endParaRPr lang="en-US" altLang="ko-KR" sz="1200">
              <a:solidFill>
                <a:schemeClr val="bg1">
                  <a:lumMod val="9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147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268633-EA1E-DC21-C88E-E960AC9BBD8F}"/>
              </a:ext>
            </a:extLst>
          </p:cNvPr>
          <p:cNvSpPr/>
          <p:nvPr/>
        </p:nvSpPr>
        <p:spPr>
          <a:xfrm>
            <a:off x="4060309" y="1923881"/>
            <a:ext cx="1440000" cy="14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D06182-261B-2674-E646-A8DD73F39CF4}"/>
              </a:ext>
            </a:extLst>
          </p:cNvPr>
          <p:cNvSpPr/>
          <p:nvPr/>
        </p:nvSpPr>
        <p:spPr>
          <a:xfrm>
            <a:off x="2491568" y="1923881"/>
            <a:ext cx="1440000" cy="14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8429EA-A6CD-EF3E-7776-7D2ECC550A42}"/>
              </a:ext>
            </a:extLst>
          </p:cNvPr>
          <p:cNvSpPr/>
          <p:nvPr/>
        </p:nvSpPr>
        <p:spPr>
          <a:xfrm>
            <a:off x="2491568" y="3492622"/>
            <a:ext cx="1440000" cy="14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래픽 13" descr="사원증 단색으로 채워진">
            <a:extLst>
              <a:ext uri="{FF2B5EF4-FFF2-40B4-BE49-F238E27FC236}">
                <a16:creationId xmlns:a16="http://schemas.microsoft.com/office/drawing/2014/main" id="{AD52B1EB-C46E-5458-F4A4-7098A7101006}"/>
              </a:ext>
            </a:extLst>
          </p:cNvPr>
          <p:cNvGrpSpPr/>
          <p:nvPr/>
        </p:nvGrpSpPr>
        <p:grpSpPr>
          <a:xfrm>
            <a:off x="4465433" y="2317514"/>
            <a:ext cx="629752" cy="535289"/>
            <a:chOff x="6865851" y="3111338"/>
            <a:chExt cx="692727" cy="588818"/>
          </a:xfrm>
          <a:solidFill>
            <a:schemeClr val="bg1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6FAF670-0F78-8E71-8BDB-9045D90E7830}"/>
                </a:ext>
              </a:extLst>
            </p:cNvPr>
            <p:cNvSpPr/>
            <p:nvPr/>
          </p:nvSpPr>
          <p:spPr>
            <a:xfrm>
              <a:off x="7160260" y="3111338"/>
              <a:ext cx="103909" cy="138545"/>
            </a:xfrm>
            <a:custGeom>
              <a:avLst/>
              <a:gdLst>
                <a:gd name="connsiteX0" fmla="*/ 69273 w 103909"/>
                <a:gd name="connsiteY0" fmla="*/ 138546 h 138545"/>
                <a:gd name="connsiteX1" fmla="*/ 34636 w 103909"/>
                <a:gd name="connsiteY1" fmla="*/ 138546 h 138545"/>
                <a:gd name="connsiteX2" fmla="*/ 0 w 103909"/>
                <a:gd name="connsiteY2" fmla="*/ 103909 h 138545"/>
                <a:gd name="connsiteX3" fmla="*/ 0 w 103909"/>
                <a:gd name="connsiteY3" fmla="*/ 34636 h 138545"/>
                <a:gd name="connsiteX4" fmla="*/ 34636 w 103909"/>
                <a:gd name="connsiteY4" fmla="*/ 0 h 138545"/>
                <a:gd name="connsiteX5" fmla="*/ 69273 w 103909"/>
                <a:gd name="connsiteY5" fmla="*/ 0 h 138545"/>
                <a:gd name="connsiteX6" fmla="*/ 103909 w 103909"/>
                <a:gd name="connsiteY6" fmla="*/ 34636 h 138545"/>
                <a:gd name="connsiteX7" fmla="*/ 103909 w 103909"/>
                <a:gd name="connsiteY7" fmla="*/ 103909 h 138545"/>
                <a:gd name="connsiteX8" fmla="*/ 69273 w 103909"/>
                <a:gd name="connsiteY8" fmla="*/ 138546 h 13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09" h="138545">
                  <a:moveTo>
                    <a:pt x="69273" y="138546"/>
                  </a:moveTo>
                  <a:lnTo>
                    <a:pt x="34636" y="138546"/>
                  </a:lnTo>
                  <a:cubicBezTo>
                    <a:pt x="15586" y="138546"/>
                    <a:pt x="0" y="122959"/>
                    <a:pt x="0" y="103909"/>
                  </a:cubicBezTo>
                  <a:lnTo>
                    <a:pt x="0" y="34636"/>
                  </a:lnTo>
                  <a:cubicBezTo>
                    <a:pt x="0" y="15586"/>
                    <a:pt x="15586" y="0"/>
                    <a:pt x="34636" y="0"/>
                  </a:cubicBezTo>
                  <a:lnTo>
                    <a:pt x="69273" y="0"/>
                  </a:lnTo>
                  <a:cubicBezTo>
                    <a:pt x="88323" y="0"/>
                    <a:pt x="103909" y="15586"/>
                    <a:pt x="103909" y="34636"/>
                  </a:cubicBezTo>
                  <a:lnTo>
                    <a:pt x="103909" y="103909"/>
                  </a:lnTo>
                  <a:cubicBezTo>
                    <a:pt x="103909" y="122959"/>
                    <a:pt x="88323" y="138546"/>
                    <a:pt x="69273" y="138546"/>
                  </a:cubicBezTo>
                  <a:close/>
                </a:path>
              </a:pathLst>
            </a:custGeom>
            <a:grpFill/>
            <a:ln w="8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A73FC54-5DD5-E707-F089-581CED81527B}"/>
                </a:ext>
              </a:extLst>
            </p:cNvPr>
            <p:cNvSpPr/>
            <p:nvPr/>
          </p:nvSpPr>
          <p:spPr>
            <a:xfrm>
              <a:off x="6865851" y="3215247"/>
              <a:ext cx="692727" cy="484909"/>
            </a:xfrm>
            <a:custGeom>
              <a:avLst/>
              <a:gdLst>
                <a:gd name="connsiteX0" fmla="*/ 623455 w 692727"/>
                <a:gd name="connsiteY0" fmla="*/ 207818 h 484909"/>
                <a:gd name="connsiteX1" fmla="*/ 415637 w 692727"/>
                <a:gd name="connsiteY1" fmla="*/ 207818 h 484909"/>
                <a:gd name="connsiteX2" fmla="*/ 415637 w 692727"/>
                <a:gd name="connsiteY2" fmla="*/ 173182 h 484909"/>
                <a:gd name="connsiteX3" fmla="*/ 623455 w 692727"/>
                <a:gd name="connsiteY3" fmla="*/ 173182 h 484909"/>
                <a:gd name="connsiteX4" fmla="*/ 623455 w 692727"/>
                <a:gd name="connsiteY4" fmla="*/ 207818 h 484909"/>
                <a:gd name="connsiteX5" fmla="*/ 623455 w 692727"/>
                <a:gd name="connsiteY5" fmla="*/ 311727 h 484909"/>
                <a:gd name="connsiteX6" fmla="*/ 415637 w 692727"/>
                <a:gd name="connsiteY6" fmla="*/ 311727 h 484909"/>
                <a:gd name="connsiteX7" fmla="*/ 415637 w 692727"/>
                <a:gd name="connsiteY7" fmla="*/ 277091 h 484909"/>
                <a:gd name="connsiteX8" fmla="*/ 623455 w 692727"/>
                <a:gd name="connsiteY8" fmla="*/ 277091 h 484909"/>
                <a:gd name="connsiteX9" fmla="*/ 623455 w 692727"/>
                <a:gd name="connsiteY9" fmla="*/ 311727 h 484909"/>
                <a:gd name="connsiteX10" fmla="*/ 623455 w 692727"/>
                <a:gd name="connsiteY10" fmla="*/ 415637 h 484909"/>
                <a:gd name="connsiteX11" fmla="*/ 415637 w 692727"/>
                <a:gd name="connsiteY11" fmla="*/ 415637 h 484909"/>
                <a:gd name="connsiteX12" fmla="*/ 415637 w 692727"/>
                <a:gd name="connsiteY12" fmla="*/ 381000 h 484909"/>
                <a:gd name="connsiteX13" fmla="*/ 623455 w 692727"/>
                <a:gd name="connsiteY13" fmla="*/ 381000 h 484909"/>
                <a:gd name="connsiteX14" fmla="*/ 623455 w 692727"/>
                <a:gd name="connsiteY14" fmla="*/ 415637 h 484909"/>
                <a:gd name="connsiteX15" fmla="*/ 346364 w 692727"/>
                <a:gd name="connsiteY15" fmla="*/ 415637 h 484909"/>
                <a:gd name="connsiteX16" fmla="*/ 69273 w 692727"/>
                <a:gd name="connsiteY16" fmla="*/ 415637 h 484909"/>
                <a:gd name="connsiteX17" fmla="*/ 69273 w 692727"/>
                <a:gd name="connsiteY17" fmla="*/ 346364 h 484909"/>
                <a:gd name="connsiteX18" fmla="*/ 83127 w 692727"/>
                <a:gd name="connsiteY18" fmla="*/ 318655 h 484909"/>
                <a:gd name="connsiteX19" fmla="*/ 150668 w 692727"/>
                <a:gd name="connsiteY19" fmla="*/ 285750 h 484909"/>
                <a:gd name="connsiteX20" fmla="*/ 207818 w 692727"/>
                <a:gd name="connsiteY20" fmla="*/ 277091 h 484909"/>
                <a:gd name="connsiteX21" fmla="*/ 264968 w 692727"/>
                <a:gd name="connsiteY21" fmla="*/ 285750 h 484909"/>
                <a:gd name="connsiteX22" fmla="*/ 332509 w 692727"/>
                <a:gd name="connsiteY22" fmla="*/ 318655 h 484909"/>
                <a:gd name="connsiteX23" fmla="*/ 346364 w 692727"/>
                <a:gd name="connsiteY23" fmla="*/ 346364 h 484909"/>
                <a:gd name="connsiteX24" fmla="*/ 346364 w 692727"/>
                <a:gd name="connsiteY24" fmla="*/ 415637 h 484909"/>
                <a:gd name="connsiteX25" fmla="*/ 207818 w 692727"/>
                <a:gd name="connsiteY25" fmla="*/ 121227 h 484909"/>
                <a:gd name="connsiteX26" fmla="*/ 277091 w 692727"/>
                <a:gd name="connsiteY26" fmla="*/ 190500 h 484909"/>
                <a:gd name="connsiteX27" fmla="*/ 207818 w 692727"/>
                <a:gd name="connsiteY27" fmla="*/ 259773 h 484909"/>
                <a:gd name="connsiteX28" fmla="*/ 138546 w 692727"/>
                <a:gd name="connsiteY28" fmla="*/ 190500 h 484909"/>
                <a:gd name="connsiteX29" fmla="*/ 207818 w 692727"/>
                <a:gd name="connsiteY29" fmla="*/ 121227 h 484909"/>
                <a:gd name="connsiteX30" fmla="*/ 658091 w 692727"/>
                <a:gd name="connsiteY30" fmla="*/ 0 h 484909"/>
                <a:gd name="connsiteX31" fmla="*/ 432955 w 692727"/>
                <a:gd name="connsiteY31" fmla="*/ 0 h 484909"/>
                <a:gd name="connsiteX32" fmla="*/ 363682 w 692727"/>
                <a:gd name="connsiteY32" fmla="*/ 69273 h 484909"/>
                <a:gd name="connsiteX33" fmla="*/ 329046 w 692727"/>
                <a:gd name="connsiteY33" fmla="*/ 69273 h 484909"/>
                <a:gd name="connsiteX34" fmla="*/ 259773 w 692727"/>
                <a:gd name="connsiteY34" fmla="*/ 0 h 484909"/>
                <a:gd name="connsiteX35" fmla="*/ 34636 w 692727"/>
                <a:gd name="connsiteY35" fmla="*/ 0 h 484909"/>
                <a:gd name="connsiteX36" fmla="*/ 0 w 692727"/>
                <a:gd name="connsiteY36" fmla="*/ 34636 h 484909"/>
                <a:gd name="connsiteX37" fmla="*/ 0 w 692727"/>
                <a:gd name="connsiteY37" fmla="*/ 450273 h 484909"/>
                <a:gd name="connsiteX38" fmla="*/ 34636 w 692727"/>
                <a:gd name="connsiteY38" fmla="*/ 484909 h 484909"/>
                <a:gd name="connsiteX39" fmla="*/ 658091 w 692727"/>
                <a:gd name="connsiteY39" fmla="*/ 484909 h 484909"/>
                <a:gd name="connsiteX40" fmla="*/ 692728 w 692727"/>
                <a:gd name="connsiteY40" fmla="*/ 450273 h 484909"/>
                <a:gd name="connsiteX41" fmla="*/ 692728 w 692727"/>
                <a:gd name="connsiteY41" fmla="*/ 34636 h 484909"/>
                <a:gd name="connsiteX42" fmla="*/ 658091 w 692727"/>
                <a:gd name="connsiteY42" fmla="*/ 0 h 48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92727" h="484909">
                  <a:moveTo>
                    <a:pt x="623455" y="207818"/>
                  </a:moveTo>
                  <a:lnTo>
                    <a:pt x="415637" y="207818"/>
                  </a:lnTo>
                  <a:lnTo>
                    <a:pt x="415637" y="173182"/>
                  </a:lnTo>
                  <a:lnTo>
                    <a:pt x="623455" y="173182"/>
                  </a:lnTo>
                  <a:lnTo>
                    <a:pt x="623455" y="207818"/>
                  </a:lnTo>
                  <a:close/>
                  <a:moveTo>
                    <a:pt x="623455" y="311727"/>
                  </a:moveTo>
                  <a:lnTo>
                    <a:pt x="415637" y="311727"/>
                  </a:lnTo>
                  <a:lnTo>
                    <a:pt x="415637" y="277091"/>
                  </a:lnTo>
                  <a:lnTo>
                    <a:pt x="623455" y="277091"/>
                  </a:lnTo>
                  <a:lnTo>
                    <a:pt x="623455" y="311727"/>
                  </a:lnTo>
                  <a:close/>
                  <a:moveTo>
                    <a:pt x="623455" y="415637"/>
                  </a:moveTo>
                  <a:lnTo>
                    <a:pt x="415637" y="415637"/>
                  </a:lnTo>
                  <a:lnTo>
                    <a:pt x="415637" y="381000"/>
                  </a:lnTo>
                  <a:lnTo>
                    <a:pt x="623455" y="381000"/>
                  </a:lnTo>
                  <a:lnTo>
                    <a:pt x="623455" y="415637"/>
                  </a:lnTo>
                  <a:close/>
                  <a:moveTo>
                    <a:pt x="346364" y="415637"/>
                  </a:moveTo>
                  <a:lnTo>
                    <a:pt x="69273" y="415637"/>
                  </a:lnTo>
                  <a:lnTo>
                    <a:pt x="69273" y="346364"/>
                  </a:lnTo>
                  <a:cubicBezTo>
                    <a:pt x="69273" y="335973"/>
                    <a:pt x="74468" y="325582"/>
                    <a:pt x="83127" y="318655"/>
                  </a:cubicBezTo>
                  <a:cubicBezTo>
                    <a:pt x="102177" y="304800"/>
                    <a:pt x="126423" y="292677"/>
                    <a:pt x="150668" y="285750"/>
                  </a:cubicBezTo>
                  <a:cubicBezTo>
                    <a:pt x="169718" y="280555"/>
                    <a:pt x="188768" y="277091"/>
                    <a:pt x="207818" y="277091"/>
                  </a:cubicBezTo>
                  <a:cubicBezTo>
                    <a:pt x="228600" y="277091"/>
                    <a:pt x="247650" y="280555"/>
                    <a:pt x="264968" y="285750"/>
                  </a:cubicBezTo>
                  <a:cubicBezTo>
                    <a:pt x="289214" y="292677"/>
                    <a:pt x="313459" y="303068"/>
                    <a:pt x="332509" y="318655"/>
                  </a:cubicBezTo>
                  <a:cubicBezTo>
                    <a:pt x="341168" y="325582"/>
                    <a:pt x="346364" y="335973"/>
                    <a:pt x="346364" y="346364"/>
                  </a:cubicBezTo>
                  <a:lnTo>
                    <a:pt x="346364" y="415637"/>
                  </a:lnTo>
                  <a:close/>
                  <a:moveTo>
                    <a:pt x="207818" y="121227"/>
                  </a:moveTo>
                  <a:cubicBezTo>
                    <a:pt x="245918" y="121227"/>
                    <a:pt x="277091" y="152400"/>
                    <a:pt x="277091" y="190500"/>
                  </a:cubicBezTo>
                  <a:cubicBezTo>
                    <a:pt x="277091" y="228600"/>
                    <a:pt x="245918" y="259773"/>
                    <a:pt x="207818" y="259773"/>
                  </a:cubicBezTo>
                  <a:cubicBezTo>
                    <a:pt x="169718" y="259773"/>
                    <a:pt x="138546" y="228600"/>
                    <a:pt x="138546" y="190500"/>
                  </a:cubicBezTo>
                  <a:cubicBezTo>
                    <a:pt x="138546" y="152400"/>
                    <a:pt x="169718" y="121227"/>
                    <a:pt x="207818" y="121227"/>
                  </a:cubicBezTo>
                  <a:close/>
                  <a:moveTo>
                    <a:pt x="658091" y="0"/>
                  </a:moveTo>
                  <a:lnTo>
                    <a:pt x="432955" y="0"/>
                  </a:lnTo>
                  <a:cubicBezTo>
                    <a:pt x="432955" y="38100"/>
                    <a:pt x="401782" y="69273"/>
                    <a:pt x="363682" y="69273"/>
                  </a:cubicBezTo>
                  <a:lnTo>
                    <a:pt x="329046" y="69273"/>
                  </a:lnTo>
                  <a:cubicBezTo>
                    <a:pt x="290946" y="69273"/>
                    <a:pt x="259773" y="38100"/>
                    <a:pt x="259773" y="0"/>
                  </a:cubicBezTo>
                  <a:lnTo>
                    <a:pt x="34636" y="0"/>
                  </a:lnTo>
                  <a:cubicBezTo>
                    <a:pt x="15586" y="0"/>
                    <a:pt x="0" y="15586"/>
                    <a:pt x="0" y="34636"/>
                  </a:cubicBezTo>
                  <a:lnTo>
                    <a:pt x="0" y="450273"/>
                  </a:lnTo>
                  <a:cubicBezTo>
                    <a:pt x="0" y="469323"/>
                    <a:pt x="15586" y="484909"/>
                    <a:pt x="34636" y="484909"/>
                  </a:cubicBezTo>
                  <a:lnTo>
                    <a:pt x="658091" y="484909"/>
                  </a:lnTo>
                  <a:cubicBezTo>
                    <a:pt x="677141" y="484909"/>
                    <a:pt x="692728" y="469323"/>
                    <a:pt x="692728" y="450273"/>
                  </a:cubicBezTo>
                  <a:lnTo>
                    <a:pt x="692728" y="34636"/>
                  </a:lnTo>
                  <a:cubicBezTo>
                    <a:pt x="692728" y="15586"/>
                    <a:pt x="677141" y="0"/>
                    <a:pt x="658091" y="0"/>
                  </a:cubicBezTo>
                  <a:close/>
                </a:path>
              </a:pathLst>
            </a:custGeom>
            <a:grpFill/>
            <a:ln w="8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352C02-A7D0-B6A6-A9CB-D6B473C93939}"/>
              </a:ext>
            </a:extLst>
          </p:cNvPr>
          <p:cNvGrpSpPr/>
          <p:nvPr/>
        </p:nvGrpSpPr>
        <p:grpSpPr>
          <a:xfrm>
            <a:off x="2975411" y="3930665"/>
            <a:ext cx="472314" cy="563914"/>
            <a:chOff x="5036816" y="3919644"/>
            <a:chExt cx="472314" cy="563914"/>
          </a:xfrm>
          <a:solidFill>
            <a:schemeClr val="bg1"/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D805F59-9FE5-BDA6-6E68-289FF41708E4}"/>
                </a:ext>
              </a:extLst>
            </p:cNvPr>
            <p:cNvSpPr/>
            <p:nvPr/>
          </p:nvSpPr>
          <p:spPr>
            <a:xfrm>
              <a:off x="5036816" y="3997648"/>
              <a:ext cx="343500" cy="208247"/>
            </a:xfrm>
            <a:custGeom>
              <a:avLst/>
              <a:gdLst>
                <a:gd name="connsiteX0" fmla="*/ 118079 w 377851"/>
                <a:gd name="connsiteY0" fmla="*/ 0 h 229072"/>
                <a:gd name="connsiteX1" fmla="*/ 0 w 377851"/>
                <a:gd name="connsiteY1" fmla="*/ 71634 h 229072"/>
                <a:gd name="connsiteX2" fmla="*/ 259773 w 377851"/>
                <a:gd name="connsiteY2" fmla="*/ 229072 h 229072"/>
                <a:gd name="connsiteX3" fmla="*/ 377852 w 377851"/>
                <a:gd name="connsiteY3" fmla="*/ 157438 h 22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1" h="229072">
                  <a:moveTo>
                    <a:pt x="118079" y="0"/>
                  </a:moveTo>
                  <a:lnTo>
                    <a:pt x="0" y="71634"/>
                  </a:lnTo>
                  <a:lnTo>
                    <a:pt x="259773" y="229072"/>
                  </a:lnTo>
                  <a:lnTo>
                    <a:pt x="377852" y="157438"/>
                  </a:ln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4491A9F-B777-F8F1-0ADE-C44809067AB6}"/>
                </a:ext>
              </a:extLst>
            </p:cNvPr>
            <p:cNvSpPr/>
            <p:nvPr/>
          </p:nvSpPr>
          <p:spPr>
            <a:xfrm>
              <a:off x="5171354" y="3919644"/>
              <a:ext cx="337775" cy="204669"/>
            </a:xfrm>
            <a:custGeom>
              <a:avLst/>
              <a:gdLst>
                <a:gd name="connsiteX0" fmla="*/ 371554 w 371553"/>
                <a:gd name="connsiteY0" fmla="*/ 157438 h 225136"/>
                <a:gd name="connsiteX1" fmla="*/ 111781 w 371553"/>
                <a:gd name="connsiteY1" fmla="*/ 0 h 225136"/>
                <a:gd name="connsiteX2" fmla="*/ 0 w 371553"/>
                <a:gd name="connsiteY2" fmla="*/ 67698 h 225136"/>
                <a:gd name="connsiteX3" fmla="*/ 259773 w 371553"/>
                <a:gd name="connsiteY3" fmla="*/ 225137 h 22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553" h="225136">
                  <a:moveTo>
                    <a:pt x="371554" y="157438"/>
                  </a:moveTo>
                  <a:lnTo>
                    <a:pt x="111781" y="0"/>
                  </a:lnTo>
                  <a:lnTo>
                    <a:pt x="0" y="67698"/>
                  </a:lnTo>
                  <a:lnTo>
                    <a:pt x="259773" y="225137"/>
                  </a:ln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517349E-6781-D076-3DEB-BC16DC960E60}"/>
                </a:ext>
              </a:extLst>
            </p:cNvPr>
            <p:cNvSpPr/>
            <p:nvPr/>
          </p:nvSpPr>
          <p:spPr>
            <a:xfrm>
              <a:off x="5036816" y="4096404"/>
              <a:ext cx="221844" cy="387154"/>
            </a:xfrm>
            <a:custGeom>
              <a:avLst/>
              <a:gdLst>
                <a:gd name="connsiteX0" fmla="*/ 0 w 244029"/>
                <a:gd name="connsiteY0" fmla="*/ 25977 h 425870"/>
                <a:gd name="connsiteX1" fmla="*/ 0 w 244029"/>
                <a:gd name="connsiteY1" fmla="*/ 277878 h 425870"/>
                <a:gd name="connsiteX2" fmla="*/ 244029 w 244029"/>
                <a:gd name="connsiteY2" fmla="*/ 425870 h 425870"/>
                <a:gd name="connsiteX3" fmla="*/ 244029 w 244029"/>
                <a:gd name="connsiteY3" fmla="*/ 147992 h 425870"/>
                <a:gd name="connsiteX4" fmla="*/ 0 w 244029"/>
                <a:gd name="connsiteY4" fmla="*/ 0 h 4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029" h="425870">
                  <a:moveTo>
                    <a:pt x="0" y="25977"/>
                  </a:moveTo>
                  <a:lnTo>
                    <a:pt x="0" y="277878"/>
                  </a:lnTo>
                  <a:lnTo>
                    <a:pt x="244029" y="425870"/>
                  </a:lnTo>
                  <a:lnTo>
                    <a:pt x="244029" y="1479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386CC4E-7DA0-023E-C264-4CFE6FB20934}"/>
                </a:ext>
              </a:extLst>
            </p:cNvPr>
            <p:cNvSpPr/>
            <p:nvPr/>
          </p:nvSpPr>
          <p:spPr>
            <a:xfrm>
              <a:off x="5287286" y="4096404"/>
              <a:ext cx="221844" cy="387154"/>
            </a:xfrm>
            <a:custGeom>
              <a:avLst/>
              <a:gdLst>
                <a:gd name="connsiteX0" fmla="*/ 86591 w 244029"/>
                <a:gd name="connsiteY0" fmla="*/ 191287 h 425870"/>
                <a:gd name="connsiteX1" fmla="*/ 31488 w 244029"/>
                <a:gd name="connsiteY1" fmla="*/ 222775 h 425870"/>
                <a:gd name="connsiteX2" fmla="*/ 31488 w 244029"/>
                <a:gd name="connsiteY2" fmla="*/ 167672 h 425870"/>
                <a:gd name="connsiteX3" fmla="*/ 86591 w 244029"/>
                <a:gd name="connsiteY3" fmla="*/ 136184 h 425870"/>
                <a:gd name="connsiteX4" fmla="*/ 86591 w 244029"/>
                <a:gd name="connsiteY4" fmla="*/ 191287 h 425870"/>
                <a:gd name="connsiteX5" fmla="*/ 0 w 244029"/>
                <a:gd name="connsiteY5" fmla="*/ 147992 h 425870"/>
                <a:gd name="connsiteX6" fmla="*/ 0 w 244029"/>
                <a:gd name="connsiteY6" fmla="*/ 425870 h 425870"/>
                <a:gd name="connsiteX7" fmla="*/ 244029 w 244029"/>
                <a:gd name="connsiteY7" fmla="*/ 277878 h 425870"/>
                <a:gd name="connsiteX8" fmla="*/ 244029 w 244029"/>
                <a:gd name="connsiteY8" fmla="*/ 0 h 425870"/>
                <a:gd name="connsiteX9" fmla="*/ 0 w 244029"/>
                <a:gd name="connsiteY9" fmla="*/ 147992 h 4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029" h="425870">
                  <a:moveTo>
                    <a:pt x="86591" y="191287"/>
                  </a:moveTo>
                  <a:lnTo>
                    <a:pt x="31488" y="222775"/>
                  </a:lnTo>
                  <a:lnTo>
                    <a:pt x="31488" y="167672"/>
                  </a:lnTo>
                  <a:lnTo>
                    <a:pt x="86591" y="136184"/>
                  </a:lnTo>
                  <a:lnTo>
                    <a:pt x="86591" y="191287"/>
                  </a:lnTo>
                  <a:close/>
                  <a:moveTo>
                    <a:pt x="0" y="147992"/>
                  </a:moveTo>
                  <a:lnTo>
                    <a:pt x="0" y="425870"/>
                  </a:lnTo>
                  <a:lnTo>
                    <a:pt x="244029" y="277878"/>
                  </a:lnTo>
                  <a:lnTo>
                    <a:pt x="244029" y="0"/>
                  </a:lnTo>
                  <a:lnTo>
                    <a:pt x="0" y="147992"/>
                  </a:ln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5549D7-5B0B-5E0A-588A-5DE2FD1C3F8B}"/>
              </a:ext>
            </a:extLst>
          </p:cNvPr>
          <p:cNvGrpSpPr/>
          <p:nvPr/>
        </p:nvGrpSpPr>
        <p:grpSpPr>
          <a:xfrm>
            <a:off x="2921232" y="2440645"/>
            <a:ext cx="580673" cy="406472"/>
            <a:chOff x="3402931" y="3126684"/>
            <a:chExt cx="762000" cy="533400"/>
          </a:xfrm>
          <a:solidFill>
            <a:schemeClr val="bg1"/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F4F0DC4-283F-1F7C-F547-811D9E2D4149}"/>
                </a:ext>
              </a:extLst>
            </p:cNvPr>
            <p:cNvSpPr/>
            <p:nvPr/>
          </p:nvSpPr>
          <p:spPr>
            <a:xfrm>
              <a:off x="3402931" y="3126684"/>
              <a:ext cx="476250" cy="428625"/>
            </a:xfrm>
            <a:custGeom>
              <a:avLst/>
              <a:gdLst>
                <a:gd name="connsiteX0" fmla="*/ 323850 w 476250"/>
                <a:gd name="connsiteY0" fmla="*/ 66675 h 428625"/>
                <a:gd name="connsiteX1" fmla="*/ 476250 w 476250"/>
                <a:gd name="connsiteY1" fmla="*/ 66675 h 428625"/>
                <a:gd name="connsiteX2" fmla="*/ 476250 w 476250"/>
                <a:gd name="connsiteY2" fmla="*/ 38100 h 428625"/>
                <a:gd name="connsiteX3" fmla="*/ 438150 w 476250"/>
                <a:gd name="connsiteY3" fmla="*/ 0 h 428625"/>
                <a:gd name="connsiteX4" fmla="*/ 38100 w 476250"/>
                <a:gd name="connsiteY4" fmla="*/ 0 h 428625"/>
                <a:gd name="connsiteX5" fmla="*/ 0 w 476250"/>
                <a:gd name="connsiteY5" fmla="*/ 38100 h 428625"/>
                <a:gd name="connsiteX6" fmla="*/ 0 w 476250"/>
                <a:gd name="connsiteY6" fmla="*/ 295275 h 428625"/>
                <a:gd name="connsiteX7" fmla="*/ 38100 w 476250"/>
                <a:gd name="connsiteY7" fmla="*/ 333375 h 428625"/>
                <a:gd name="connsiteX8" fmla="*/ 95250 w 476250"/>
                <a:gd name="connsiteY8" fmla="*/ 333375 h 428625"/>
                <a:gd name="connsiteX9" fmla="*/ 95250 w 476250"/>
                <a:gd name="connsiteY9" fmla="*/ 428625 h 428625"/>
                <a:gd name="connsiteX10" fmla="*/ 190500 w 476250"/>
                <a:gd name="connsiteY10" fmla="*/ 333375 h 428625"/>
                <a:gd name="connsiteX11" fmla="*/ 247650 w 476250"/>
                <a:gd name="connsiteY11" fmla="*/ 333375 h 428625"/>
                <a:gd name="connsiteX12" fmla="*/ 247650 w 476250"/>
                <a:gd name="connsiteY12" fmla="*/ 142875 h 428625"/>
                <a:gd name="connsiteX13" fmla="*/ 323850 w 476250"/>
                <a:gd name="connsiteY13" fmla="*/ 666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28625">
                  <a:moveTo>
                    <a:pt x="323850" y="66675"/>
                  </a:moveTo>
                  <a:lnTo>
                    <a:pt x="476250" y="66675"/>
                  </a:ln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95250" y="333375"/>
                  </a:lnTo>
                  <a:lnTo>
                    <a:pt x="95250" y="428625"/>
                  </a:lnTo>
                  <a:lnTo>
                    <a:pt x="190500" y="333375"/>
                  </a:lnTo>
                  <a:lnTo>
                    <a:pt x="247650" y="333375"/>
                  </a:lnTo>
                  <a:lnTo>
                    <a:pt x="247650" y="142875"/>
                  </a:lnTo>
                  <a:cubicBezTo>
                    <a:pt x="247650" y="100965"/>
                    <a:pt x="281940" y="66675"/>
                    <a:pt x="323850" y="66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A1F6C17-A890-2402-BE73-34D00218A9E4}"/>
                </a:ext>
              </a:extLst>
            </p:cNvPr>
            <p:cNvSpPr/>
            <p:nvPr/>
          </p:nvSpPr>
          <p:spPr>
            <a:xfrm>
              <a:off x="3688681" y="3231459"/>
              <a:ext cx="476250" cy="428625"/>
            </a:xfrm>
            <a:custGeom>
              <a:avLst/>
              <a:gdLst>
                <a:gd name="connsiteX0" fmla="*/ 438150 w 476250"/>
                <a:gd name="connsiteY0" fmla="*/ 0 h 428625"/>
                <a:gd name="connsiteX1" fmla="*/ 38100 w 476250"/>
                <a:gd name="connsiteY1" fmla="*/ 0 h 428625"/>
                <a:gd name="connsiteX2" fmla="*/ 0 w 476250"/>
                <a:gd name="connsiteY2" fmla="*/ 38100 h 428625"/>
                <a:gd name="connsiteX3" fmla="*/ 0 w 476250"/>
                <a:gd name="connsiteY3" fmla="*/ 295275 h 428625"/>
                <a:gd name="connsiteX4" fmla="*/ 38100 w 476250"/>
                <a:gd name="connsiteY4" fmla="*/ 333375 h 428625"/>
                <a:gd name="connsiteX5" fmla="*/ 285750 w 476250"/>
                <a:gd name="connsiteY5" fmla="*/ 333375 h 428625"/>
                <a:gd name="connsiteX6" fmla="*/ 381000 w 476250"/>
                <a:gd name="connsiteY6" fmla="*/ 428625 h 428625"/>
                <a:gd name="connsiteX7" fmla="*/ 381000 w 476250"/>
                <a:gd name="connsiteY7" fmla="*/ 333375 h 428625"/>
                <a:gd name="connsiteX8" fmla="*/ 438150 w 476250"/>
                <a:gd name="connsiteY8" fmla="*/ 333375 h 428625"/>
                <a:gd name="connsiteX9" fmla="*/ 476250 w 476250"/>
                <a:gd name="connsiteY9" fmla="*/ 295275 h 428625"/>
                <a:gd name="connsiteX10" fmla="*/ 476250 w 476250"/>
                <a:gd name="connsiteY10" fmla="*/ 38100 h 428625"/>
                <a:gd name="connsiteX11" fmla="*/ 438150 w 476250"/>
                <a:gd name="connsiteY11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0" h="428625">
                  <a:moveTo>
                    <a:pt x="43815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285750" y="333375"/>
                  </a:lnTo>
                  <a:lnTo>
                    <a:pt x="381000" y="428625"/>
                  </a:lnTo>
                  <a:lnTo>
                    <a:pt x="381000" y="333375"/>
                  </a:lnTo>
                  <a:lnTo>
                    <a:pt x="438150" y="333375"/>
                  </a:lnTo>
                  <a:cubicBezTo>
                    <a:pt x="459105" y="333375"/>
                    <a:pt x="476250" y="316230"/>
                    <a:pt x="476250" y="295275"/>
                  </a:cubicBez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8AA455-DA43-0E9A-FCB4-8FA1265C79B0}"/>
              </a:ext>
            </a:extLst>
          </p:cNvPr>
          <p:cNvSpPr/>
          <p:nvPr/>
        </p:nvSpPr>
        <p:spPr>
          <a:xfrm>
            <a:off x="402265" y="531967"/>
            <a:ext cx="68400" cy="703704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FB7B66-A3B7-2E14-8C5A-3EEEB05E8E54}"/>
              </a:ext>
            </a:extLst>
          </p:cNvPr>
          <p:cNvSpPr txBox="1"/>
          <p:nvPr/>
        </p:nvSpPr>
        <p:spPr>
          <a:xfrm>
            <a:off x="543161" y="442723"/>
            <a:ext cx="2390398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4</a:t>
            </a:r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주제 설명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Four icon with text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0CB1CDE-02EC-A935-508E-0A219428BB98}"/>
              </a:ext>
            </a:extLst>
          </p:cNvPr>
          <p:cNvSpPr/>
          <p:nvPr/>
        </p:nvSpPr>
        <p:spPr>
          <a:xfrm>
            <a:off x="4060308" y="3492621"/>
            <a:ext cx="1536979" cy="1536979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그래픽 29" descr="배지 체크 표시1 단색으로 채워진">
            <a:extLst>
              <a:ext uri="{FF2B5EF4-FFF2-40B4-BE49-F238E27FC236}">
                <a16:creationId xmlns:a16="http://schemas.microsoft.com/office/drawing/2014/main" id="{D437ED54-3355-31E0-1A24-3102784F7F90}"/>
              </a:ext>
            </a:extLst>
          </p:cNvPr>
          <p:cNvSpPr/>
          <p:nvPr/>
        </p:nvSpPr>
        <p:spPr>
          <a:xfrm>
            <a:off x="4508522" y="3904975"/>
            <a:ext cx="543575" cy="543575"/>
          </a:xfrm>
          <a:custGeom>
            <a:avLst/>
            <a:gdLst>
              <a:gd name="connsiteX0" fmla="*/ 361750 w 723499"/>
              <a:gd name="connsiteY0" fmla="*/ 0 h 723499"/>
              <a:gd name="connsiteX1" fmla="*/ 0 w 723499"/>
              <a:gd name="connsiteY1" fmla="*/ 361750 h 723499"/>
              <a:gd name="connsiteX2" fmla="*/ 361750 w 723499"/>
              <a:gd name="connsiteY2" fmla="*/ 723500 h 723499"/>
              <a:gd name="connsiteX3" fmla="*/ 723500 w 723499"/>
              <a:gd name="connsiteY3" fmla="*/ 361750 h 723499"/>
              <a:gd name="connsiteX4" fmla="*/ 723500 w 723499"/>
              <a:gd name="connsiteY4" fmla="*/ 361721 h 723499"/>
              <a:gd name="connsiteX5" fmla="*/ 362026 w 723499"/>
              <a:gd name="connsiteY5" fmla="*/ 0 h 723499"/>
              <a:gd name="connsiteX6" fmla="*/ 361750 w 723499"/>
              <a:gd name="connsiteY6" fmla="*/ 0 h 723499"/>
              <a:gd name="connsiteX7" fmla="*/ 449380 w 723499"/>
              <a:gd name="connsiteY7" fmla="*/ 379028 h 723499"/>
              <a:gd name="connsiteX8" fmla="*/ 290312 w 723499"/>
              <a:gd name="connsiteY8" fmla="*/ 538258 h 723499"/>
              <a:gd name="connsiteX9" fmla="*/ 154010 w 723499"/>
              <a:gd name="connsiteY9" fmla="*/ 401955 h 723499"/>
              <a:gd name="connsiteX10" fmla="*/ 199549 w 723499"/>
              <a:gd name="connsiteY10" fmla="*/ 356416 h 723499"/>
              <a:gd name="connsiteX11" fmla="*/ 290312 w 723499"/>
              <a:gd name="connsiteY11" fmla="*/ 447180 h 723499"/>
              <a:gd name="connsiteX12" fmla="*/ 421757 w 723499"/>
              <a:gd name="connsiteY12" fmla="*/ 314030 h 723499"/>
              <a:gd name="connsiteX13" fmla="*/ 534543 w 723499"/>
              <a:gd name="connsiteY13" fmla="*/ 202673 h 723499"/>
              <a:gd name="connsiteX14" fmla="*/ 538648 w 723499"/>
              <a:gd name="connsiteY14" fmla="*/ 198863 h 723499"/>
              <a:gd name="connsiteX15" fmla="*/ 542458 w 723499"/>
              <a:gd name="connsiteY15" fmla="*/ 194748 h 723499"/>
              <a:gd name="connsiteX16" fmla="*/ 588636 w 723499"/>
              <a:gd name="connsiteY16" fmla="*/ 240287 h 723499"/>
              <a:gd name="connsiteX17" fmla="*/ 449370 w 723499"/>
              <a:gd name="connsiteY17" fmla="*/ 379000 h 72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23499" h="723499">
                <a:moveTo>
                  <a:pt x="361750" y="0"/>
                </a:moveTo>
                <a:cubicBezTo>
                  <a:pt x="161961" y="0"/>
                  <a:pt x="0" y="161961"/>
                  <a:pt x="0" y="361750"/>
                </a:cubicBezTo>
                <a:cubicBezTo>
                  <a:pt x="0" y="561539"/>
                  <a:pt x="161961" y="723500"/>
                  <a:pt x="361750" y="723500"/>
                </a:cubicBezTo>
                <a:cubicBezTo>
                  <a:pt x="561539" y="723500"/>
                  <a:pt x="723500" y="561539"/>
                  <a:pt x="723500" y="361750"/>
                </a:cubicBezTo>
                <a:cubicBezTo>
                  <a:pt x="723500" y="361740"/>
                  <a:pt x="723500" y="361731"/>
                  <a:pt x="723500" y="361721"/>
                </a:cubicBezTo>
                <a:cubicBezTo>
                  <a:pt x="723569" y="162016"/>
                  <a:pt x="561731" y="69"/>
                  <a:pt x="362026" y="0"/>
                </a:cubicBezTo>
                <a:cubicBezTo>
                  <a:pt x="361934" y="0"/>
                  <a:pt x="361842" y="0"/>
                  <a:pt x="361750" y="0"/>
                </a:cubicBezTo>
                <a:close/>
                <a:moveTo>
                  <a:pt x="449380" y="379028"/>
                </a:moveTo>
                <a:cubicBezTo>
                  <a:pt x="396675" y="431638"/>
                  <a:pt x="343652" y="484715"/>
                  <a:pt x="290312" y="538258"/>
                </a:cubicBezTo>
                <a:cubicBezTo>
                  <a:pt x="244986" y="492716"/>
                  <a:pt x="199552" y="447282"/>
                  <a:pt x="154010" y="401955"/>
                </a:cubicBezTo>
                <a:lnTo>
                  <a:pt x="199549" y="356416"/>
                </a:lnTo>
                <a:lnTo>
                  <a:pt x="290312" y="447180"/>
                </a:lnTo>
                <a:cubicBezTo>
                  <a:pt x="334375" y="402482"/>
                  <a:pt x="378190" y="358099"/>
                  <a:pt x="421757" y="314030"/>
                </a:cubicBezTo>
                <a:cubicBezTo>
                  <a:pt x="465296" y="269967"/>
                  <a:pt x="489385" y="246317"/>
                  <a:pt x="534543" y="202673"/>
                </a:cubicBezTo>
                <a:cubicBezTo>
                  <a:pt x="535810" y="201406"/>
                  <a:pt x="537172" y="200149"/>
                  <a:pt x="538648" y="198863"/>
                </a:cubicBezTo>
                <a:cubicBezTo>
                  <a:pt x="540079" y="197649"/>
                  <a:pt x="541358" y="196268"/>
                  <a:pt x="542458" y="194748"/>
                </a:cubicBezTo>
                <a:lnTo>
                  <a:pt x="588636" y="240287"/>
                </a:lnTo>
                <a:cubicBezTo>
                  <a:pt x="535000" y="293627"/>
                  <a:pt x="502082" y="326393"/>
                  <a:pt x="449370" y="3790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36EEAB-9D21-B44A-A8C6-2741D34046F8}"/>
              </a:ext>
            </a:extLst>
          </p:cNvPr>
          <p:cNvGrpSpPr/>
          <p:nvPr/>
        </p:nvGrpSpPr>
        <p:grpSpPr>
          <a:xfrm>
            <a:off x="2366885" y="1800000"/>
            <a:ext cx="3258801" cy="3258000"/>
            <a:chOff x="4466946" y="1800749"/>
            <a:chExt cx="3258801" cy="3258000"/>
          </a:xfrm>
          <a:solidFill>
            <a:srgbClr val="181818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E9E98C2-825E-4643-4951-7628A74F7747}"/>
                </a:ext>
              </a:extLst>
            </p:cNvPr>
            <p:cNvSpPr/>
            <p:nvPr/>
          </p:nvSpPr>
          <p:spPr>
            <a:xfrm>
              <a:off x="6031629" y="1800749"/>
              <a:ext cx="128741" cy="32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A45969-40B9-AA84-FBCD-8D9EED0528F0}"/>
                </a:ext>
              </a:extLst>
            </p:cNvPr>
            <p:cNvSpPr/>
            <p:nvPr/>
          </p:nvSpPr>
          <p:spPr>
            <a:xfrm>
              <a:off x="4466946" y="3364628"/>
              <a:ext cx="3258801" cy="12874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3E28CA1-1477-0C5E-E9F5-319CB923664A}"/>
              </a:ext>
            </a:extLst>
          </p:cNvPr>
          <p:cNvSpPr txBox="1"/>
          <p:nvPr/>
        </p:nvSpPr>
        <p:spPr>
          <a:xfrm>
            <a:off x="6594713" y="19238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항목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5E3586-225D-F749-F223-F6DF3CD9E75E}"/>
              </a:ext>
            </a:extLst>
          </p:cNvPr>
          <p:cNvSpPr txBox="1"/>
          <p:nvPr/>
        </p:nvSpPr>
        <p:spPr>
          <a:xfrm>
            <a:off x="6594713" y="2293213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+mj-lt"/>
              </a:rPr>
              <a:t>부연설명</a:t>
            </a:r>
            <a:r>
              <a:rPr lang="en-US" altLang="ko-KR" sz="160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lt"/>
              </a:rPr>
              <a:t>구성요소 등등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692915-7E1E-7614-663F-3E4BFA4D3332}"/>
              </a:ext>
            </a:extLst>
          </p:cNvPr>
          <p:cNvSpPr/>
          <p:nvPr/>
        </p:nvSpPr>
        <p:spPr>
          <a:xfrm>
            <a:off x="6298455" y="1961105"/>
            <a:ext cx="296258" cy="296258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1</a:t>
            </a:r>
            <a:endParaRPr lang="ko-KR" altLang="en-US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0C3588-C779-1C7D-9BD1-B346C0DE1A19}"/>
              </a:ext>
            </a:extLst>
          </p:cNvPr>
          <p:cNvSpPr txBox="1"/>
          <p:nvPr/>
        </p:nvSpPr>
        <p:spPr>
          <a:xfrm>
            <a:off x="6594713" y="280716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항목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7408E9-85CB-B331-B350-6603982C4BEC}"/>
              </a:ext>
            </a:extLst>
          </p:cNvPr>
          <p:cNvSpPr txBox="1"/>
          <p:nvPr/>
        </p:nvSpPr>
        <p:spPr>
          <a:xfrm>
            <a:off x="6594713" y="3176493"/>
            <a:ext cx="2792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+mj-lt"/>
              </a:rPr>
              <a:t>부연설명</a:t>
            </a:r>
            <a:r>
              <a:rPr lang="en-US" altLang="ko-KR" sz="160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lt"/>
              </a:rPr>
              <a:t>구성요소 등등 작성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4586B37-3D17-E0B4-C67A-537DD3470F7E}"/>
              </a:ext>
            </a:extLst>
          </p:cNvPr>
          <p:cNvSpPr/>
          <p:nvPr/>
        </p:nvSpPr>
        <p:spPr>
          <a:xfrm>
            <a:off x="6298455" y="2844385"/>
            <a:ext cx="296258" cy="296258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2</a:t>
            </a:r>
            <a:endParaRPr lang="ko-KR" altLang="en-US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881B6A-6623-B898-8112-D3D01A6398F8}"/>
              </a:ext>
            </a:extLst>
          </p:cNvPr>
          <p:cNvSpPr txBox="1"/>
          <p:nvPr/>
        </p:nvSpPr>
        <p:spPr>
          <a:xfrm>
            <a:off x="6594713" y="369181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항목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A2B26F-15A8-727A-6FF2-3F3701CD09B3}"/>
              </a:ext>
            </a:extLst>
          </p:cNvPr>
          <p:cNvSpPr txBox="1"/>
          <p:nvPr/>
        </p:nvSpPr>
        <p:spPr>
          <a:xfrm>
            <a:off x="6594713" y="4061147"/>
            <a:ext cx="3645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+mj-lt"/>
              </a:rPr>
              <a:t>부연설명</a:t>
            </a:r>
            <a:r>
              <a:rPr lang="en-US" altLang="ko-KR" sz="160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lt"/>
              </a:rPr>
              <a:t>구성요소 등등 자유롭게 작성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3597D63-D43E-D746-154D-225C27102CFC}"/>
              </a:ext>
            </a:extLst>
          </p:cNvPr>
          <p:cNvSpPr/>
          <p:nvPr/>
        </p:nvSpPr>
        <p:spPr>
          <a:xfrm>
            <a:off x="6298455" y="3729039"/>
            <a:ext cx="296258" cy="296258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3</a:t>
            </a:r>
            <a:endParaRPr lang="ko-KR" altLang="en-US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C9DAE5-5CA6-013B-B528-D72005D03F55}"/>
              </a:ext>
            </a:extLst>
          </p:cNvPr>
          <p:cNvSpPr txBox="1"/>
          <p:nvPr/>
        </p:nvSpPr>
        <p:spPr>
          <a:xfrm>
            <a:off x="6594713" y="443715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항목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26A9A2-90FF-1746-711D-48826E3625F7}"/>
              </a:ext>
            </a:extLst>
          </p:cNvPr>
          <p:cNvSpPr txBox="1"/>
          <p:nvPr/>
        </p:nvSpPr>
        <p:spPr>
          <a:xfrm>
            <a:off x="6594713" y="4806484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+mj-lt"/>
              </a:rPr>
              <a:t>부연설명</a:t>
            </a:r>
            <a:r>
              <a:rPr lang="en-US" altLang="ko-KR" sz="160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lt"/>
              </a:rPr>
              <a:t>구성요소 등등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FE104A0-F885-9485-46F2-36A0840A527B}"/>
              </a:ext>
            </a:extLst>
          </p:cNvPr>
          <p:cNvSpPr/>
          <p:nvPr/>
        </p:nvSpPr>
        <p:spPr>
          <a:xfrm>
            <a:off x="6298455" y="4474376"/>
            <a:ext cx="296258" cy="296258"/>
          </a:xfrm>
          <a:prstGeom prst="ellipse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4</a:t>
            </a:r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843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3" grpId="0" animBg="1"/>
      <p:bldP spid="3" grpId="1" animBg="1"/>
      <p:bldP spid="3" grpId="2" animBg="1"/>
      <p:bldP spid="3" grpId="3" animBg="1"/>
      <p:bldP spid="4" grpId="0" animBg="1"/>
      <p:bldP spid="4" grpId="1" animBg="1"/>
      <p:bldP spid="4" grpId="2" animBg="1"/>
      <p:bldP spid="4" grpId="3" animBg="1"/>
      <p:bldP spid="28" grpId="0" animBg="1"/>
      <p:bldP spid="2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972272-37BE-538B-3A99-3FF0AE44C77C}"/>
              </a:ext>
            </a:extLst>
          </p:cNvPr>
          <p:cNvSpPr/>
          <p:nvPr/>
        </p:nvSpPr>
        <p:spPr>
          <a:xfrm>
            <a:off x="402265" y="531967"/>
            <a:ext cx="68400" cy="703704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FB744-CD55-D64E-642B-41BB12269B98}"/>
              </a:ext>
            </a:extLst>
          </p:cNvPr>
          <p:cNvSpPr txBox="1"/>
          <p:nvPr/>
        </p:nvSpPr>
        <p:spPr>
          <a:xfrm>
            <a:off x="543161" y="442723"/>
            <a:ext cx="2997937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막대형 그래프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Four icon with text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1E3EC04-8F3E-2C42-8B9E-FAB9324EC14E}"/>
              </a:ext>
            </a:extLst>
          </p:cNvPr>
          <p:cNvGrpSpPr/>
          <p:nvPr/>
        </p:nvGrpSpPr>
        <p:grpSpPr>
          <a:xfrm>
            <a:off x="1459241" y="2119888"/>
            <a:ext cx="3784013" cy="4003645"/>
            <a:chOff x="1134290" y="1651000"/>
            <a:chExt cx="3784013" cy="40036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2FDD8EA-2AE8-9893-8815-170CB6019A37}"/>
                </a:ext>
              </a:extLst>
            </p:cNvPr>
            <p:cNvSpPr/>
            <p:nvPr/>
          </p:nvSpPr>
          <p:spPr>
            <a:xfrm>
              <a:off x="3971696" y="2759668"/>
              <a:ext cx="946607" cy="2894977"/>
            </a:xfrm>
            <a:prstGeom prst="rect">
              <a:avLst/>
            </a:prstGeom>
            <a:solidFill>
              <a:srgbClr val="F03C3C">
                <a:alpha val="4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B24DE44-7781-D6B9-7FC4-32207818F7B4}"/>
                </a:ext>
              </a:extLst>
            </p:cNvPr>
            <p:cNvSpPr/>
            <p:nvPr/>
          </p:nvSpPr>
          <p:spPr>
            <a:xfrm>
              <a:off x="3025089" y="1651000"/>
              <a:ext cx="946607" cy="4003645"/>
            </a:xfrm>
            <a:prstGeom prst="rect">
              <a:avLst/>
            </a:prstGeom>
            <a:solidFill>
              <a:srgbClr val="F03C3C">
                <a:alpha val="6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A4579A5-CDED-D0FF-06F4-D17EE9624C1C}"/>
                </a:ext>
              </a:extLst>
            </p:cNvPr>
            <p:cNvSpPr/>
            <p:nvPr/>
          </p:nvSpPr>
          <p:spPr>
            <a:xfrm>
              <a:off x="2083028" y="2971800"/>
              <a:ext cx="946607" cy="2682844"/>
            </a:xfrm>
            <a:prstGeom prst="rect">
              <a:avLst/>
            </a:prstGeom>
            <a:solidFill>
              <a:srgbClr val="F03C3C">
                <a:alpha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AD79BA-99DC-C191-35C8-01218B69089D}"/>
                </a:ext>
              </a:extLst>
            </p:cNvPr>
            <p:cNvSpPr/>
            <p:nvPr/>
          </p:nvSpPr>
          <p:spPr>
            <a:xfrm>
              <a:off x="1134290" y="4084907"/>
              <a:ext cx="946607" cy="1569737"/>
            </a:xfrm>
            <a:prstGeom prst="rect">
              <a:avLst/>
            </a:prstGeom>
            <a:solidFill>
              <a:srgbClr val="F03C3C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이등변 삼각형 1">
            <a:extLst>
              <a:ext uri="{FF2B5EF4-FFF2-40B4-BE49-F238E27FC236}">
                <a16:creationId xmlns:a16="http://schemas.microsoft.com/office/drawing/2014/main" id="{9F867691-88B9-CB42-41B5-0297EB4AD5E2}"/>
              </a:ext>
            </a:extLst>
          </p:cNvPr>
          <p:cNvSpPr/>
          <p:nvPr/>
        </p:nvSpPr>
        <p:spPr>
          <a:xfrm>
            <a:off x="6211834" y="3719262"/>
            <a:ext cx="1602402" cy="1381382"/>
          </a:xfrm>
          <a:custGeom>
            <a:avLst/>
            <a:gdLst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084" h="2046624">
                <a:moveTo>
                  <a:pt x="0" y="2046624"/>
                </a:moveTo>
                <a:cubicBezTo>
                  <a:pt x="664129" y="1683197"/>
                  <a:pt x="1017863" y="111757"/>
                  <a:pt x="1187042" y="0"/>
                </a:cubicBezTo>
                <a:cubicBezTo>
                  <a:pt x="1331053" y="103368"/>
                  <a:pt x="1701567" y="1666419"/>
                  <a:pt x="2374084" y="2046624"/>
                </a:cubicBezTo>
                <a:lnTo>
                  <a:pt x="0" y="20466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10000" sy="110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471"/>
          </a:p>
        </p:txBody>
      </p:sp>
      <p:sp>
        <p:nvSpPr>
          <p:cNvPr id="69" name="이등변 삼각형 1">
            <a:extLst>
              <a:ext uri="{FF2B5EF4-FFF2-40B4-BE49-F238E27FC236}">
                <a16:creationId xmlns:a16="http://schemas.microsoft.com/office/drawing/2014/main" id="{9878AB82-54CD-5F31-F561-0D49D16F98AB}"/>
              </a:ext>
            </a:extLst>
          </p:cNvPr>
          <p:cNvSpPr/>
          <p:nvPr/>
        </p:nvSpPr>
        <p:spPr>
          <a:xfrm>
            <a:off x="7088139" y="3036828"/>
            <a:ext cx="1602402" cy="2063818"/>
          </a:xfrm>
          <a:custGeom>
            <a:avLst/>
            <a:gdLst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084" h="2046624">
                <a:moveTo>
                  <a:pt x="0" y="2046624"/>
                </a:moveTo>
                <a:cubicBezTo>
                  <a:pt x="664129" y="1683197"/>
                  <a:pt x="1017863" y="111757"/>
                  <a:pt x="1187042" y="0"/>
                </a:cubicBezTo>
                <a:cubicBezTo>
                  <a:pt x="1331053" y="103368"/>
                  <a:pt x="1701567" y="1666419"/>
                  <a:pt x="2374084" y="2046624"/>
                </a:cubicBezTo>
                <a:lnTo>
                  <a:pt x="0" y="2046624"/>
                </a:lnTo>
                <a:close/>
              </a:path>
            </a:pathLst>
          </a:custGeom>
          <a:solidFill>
            <a:srgbClr val="C33333"/>
          </a:solidFill>
          <a:ln>
            <a:noFill/>
          </a:ln>
          <a:effectLst>
            <a:outerShdw blurRad="63500" sx="110000" sy="110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471"/>
          </a:p>
        </p:txBody>
      </p:sp>
      <p:sp>
        <p:nvSpPr>
          <p:cNvPr id="70" name="이등변 삼각형 1">
            <a:extLst>
              <a:ext uri="{FF2B5EF4-FFF2-40B4-BE49-F238E27FC236}">
                <a16:creationId xmlns:a16="http://schemas.microsoft.com/office/drawing/2014/main" id="{948FD78C-1785-4042-A4E1-DF661A7440C4}"/>
              </a:ext>
            </a:extLst>
          </p:cNvPr>
          <p:cNvSpPr/>
          <p:nvPr/>
        </p:nvSpPr>
        <p:spPr>
          <a:xfrm>
            <a:off x="7964446" y="2205669"/>
            <a:ext cx="1602402" cy="2894977"/>
          </a:xfrm>
          <a:custGeom>
            <a:avLst/>
            <a:gdLst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084" h="2046624">
                <a:moveTo>
                  <a:pt x="0" y="2046624"/>
                </a:moveTo>
                <a:cubicBezTo>
                  <a:pt x="664129" y="1683197"/>
                  <a:pt x="1017863" y="111757"/>
                  <a:pt x="1187042" y="0"/>
                </a:cubicBezTo>
                <a:cubicBezTo>
                  <a:pt x="1331053" y="103368"/>
                  <a:pt x="1701567" y="1666419"/>
                  <a:pt x="2374084" y="2046624"/>
                </a:cubicBezTo>
                <a:lnTo>
                  <a:pt x="0" y="2046624"/>
                </a:lnTo>
                <a:close/>
              </a:path>
            </a:pathLst>
          </a:custGeom>
          <a:solidFill>
            <a:srgbClr val="F03C3C"/>
          </a:solidFill>
          <a:ln>
            <a:noFill/>
          </a:ln>
          <a:effectLst>
            <a:outerShdw blurRad="63500" sx="110000" sy="110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471"/>
          </a:p>
        </p:txBody>
      </p:sp>
      <p:sp>
        <p:nvSpPr>
          <p:cNvPr id="71" name="이등변 삼각형 1">
            <a:extLst>
              <a:ext uri="{FF2B5EF4-FFF2-40B4-BE49-F238E27FC236}">
                <a16:creationId xmlns:a16="http://schemas.microsoft.com/office/drawing/2014/main" id="{6EBD1F1C-F18B-9155-6CA7-7226D151ABF8}"/>
              </a:ext>
            </a:extLst>
          </p:cNvPr>
          <p:cNvSpPr/>
          <p:nvPr/>
        </p:nvSpPr>
        <p:spPr>
          <a:xfrm>
            <a:off x="8840753" y="4051866"/>
            <a:ext cx="1602402" cy="1048779"/>
          </a:xfrm>
          <a:custGeom>
            <a:avLst/>
            <a:gdLst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  <a:gd name="connsiteX0" fmla="*/ 0 w 2374084"/>
              <a:gd name="connsiteY0" fmla="*/ 2046624 h 2046624"/>
              <a:gd name="connsiteX1" fmla="*/ 1187042 w 2374084"/>
              <a:gd name="connsiteY1" fmla="*/ 0 h 2046624"/>
              <a:gd name="connsiteX2" fmla="*/ 2374084 w 2374084"/>
              <a:gd name="connsiteY2" fmla="*/ 2046624 h 2046624"/>
              <a:gd name="connsiteX3" fmla="*/ 0 w 2374084"/>
              <a:gd name="connsiteY3" fmla="*/ 2046624 h 204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084" h="2046624">
                <a:moveTo>
                  <a:pt x="0" y="2046624"/>
                </a:moveTo>
                <a:cubicBezTo>
                  <a:pt x="664129" y="1683197"/>
                  <a:pt x="1017863" y="111757"/>
                  <a:pt x="1187042" y="0"/>
                </a:cubicBezTo>
                <a:cubicBezTo>
                  <a:pt x="1331053" y="103368"/>
                  <a:pt x="1701567" y="1666419"/>
                  <a:pt x="2374084" y="2046624"/>
                </a:cubicBezTo>
                <a:lnTo>
                  <a:pt x="0" y="2046624"/>
                </a:lnTo>
                <a:close/>
              </a:path>
            </a:pathLst>
          </a:custGeom>
          <a:solidFill>
            <a:srgbClr val="913127"/>
          </a:solidFill>
          <a:ln>
            <a:noFill/>
          </a:ln>
          <a:effectLst>
            <a:outerShdw blurRad="63500" sx="110000" sy="110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471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572E58C6-95FD-578A-B543-E124393CEF7E}"/>
              </a:ext>
            </a:extLst>
          </p:cNvPr>
          <p:cNvSpPr/>
          <p:nvPr/>
        </p:nvSpPr>
        <p:spPr>
          <a:xfrm flipH="1">
            <a:off x="8481071" y="1372289"/>
            <a:ext cx="619953" cy="714375"/>
          </a:xfrm>
          <a:custGeom>
            <a:avLst/>
            <a:gdLst>
              <a:gd name="connsiteX0" fmla="*/ 391680 w 780492"/>
              <a:gd name="connsiteY0" fmla="*/ 0 h 899363"/>
              <a:gd name="connsiteX1" fmla="*/ 390246 w 780492"/>
              <a:gd name="connsiteY1" fmla="*/ 145 h 899363"/>
              <a:gd name="connsiteX2" fmla="*/ 388812 w 780492"/>
              <a:gd name="connsiteY2" fmla="*/ 0 h 899363"/>
              <a:gd name="connsiteX3" fmla="*/ 0 w 780492"/>
              <a:gd name="connsiteY3" fmla="*/ 388812 h 899363"/>
              <a:gd name="connsiteX4" fmla="*/ 171423 w 780492"/>
              <a:gd name="connsiteY4" fmla="*/ 711221 h 899363"/>
              <a:gd name="connsiteX5" fmla="*/ 368461 w 780492"/>
              <a:gd name="connsiteY5" fmla="*/ 878190 h 899363"/>
              <a:gd name="connsiteX6" fmla="*/ 390246 w 780492"/>
              <a:gd name="connsiteY6" fmla="*/ 899363 h 899363"/>
              <a:gd name="connsiteX7" fmla="*/ 412031 w 780492"/>
              <a:gd name="connsiteY7" fmla="*/ 878190 h 899363"/>
              <a:gd name="connsiteX8" fmla="*/ 609069 w 780492"/>
              <a:gd name="connsiteY8" fmla="*/ 711221 h 899363"/>
              <a:gd name="connsiteX9" fmla="*/ 780492 w 780492"/>
              <a:gd name="connsiteY9" fmla="*/ 388812 h 899363"/>
              <a:gd name="connsiteX10" fmla="*/ 391680 w 780492"/>
              <a:gd name="connsiteY10" fmla="*/ 0 h 89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0492" h="899363">
                <a:moveTo>
                  <a:pt x="391680" y="0"/>
                </a:moveTo>
                <a:lnTo>
                  <a:pt x="390246" y="145"/>
                </a:lnTo>
                <a:lnTo>
                  <a:pt x="388812" y="0"/>
                </a:lnTo>
                <a:cubicBezTo>
                  <a:pt x="174077" y="0"/>
                  <a:pt x="0" y="174077"/>
                  <a:pt x="0" y="388812"/>
                </a:cubicBezTo>
                <a:cubicBezTo>
                  <a:pt x="0" y="523022"/>
                  <a:pt x="67999" y="641349"/>
                  <a:pt x="171423" y="711221"/>
                </a:cubicBezTo>
                <a:cubicBezTo>
                  <a:pt x="354011" y="816101"/>
                  <a:pt x="328762" y="833473"/>
                  <a:pt x="368461" y="878190"/>
                </a:cubicBezTo>
                <a:lnTo>
                  <a:pt x="390246" y="899363"/>
                </a:lnTo>
                <a:lnTo>
                  <a:pt x="412031" y="878190"/>
                </a:lnTo>
                <a:cubicBezTo>
                  <a:pt x="451730" y="833473"/>
                  <a:pt x="426481" y="816101"/>
                  <a:pt x="609069" y="711221"/>
                </a:cubicBezTo>
                <a:cubicBezTo>
                  <a:pt x="712493" y="641349"/>
                  <a:pt x="780492" y="523022"/>
                  <a:pt x="780492" y="388812"/>
                </a:cubicBezTo>
                <a:cubicBezTo>
                  <a:pt x="780492" y="174077"/>
                  <a:pt x="606415" y="0"/>
                  <a:pt x="391680" y="0"/>
                </a:cubicBezTo>
                <a:close/>
              </a:path>
            </a:pathLst>
          </a:custGeom>
          <a:solidFill>
            <a:srgbClr val="F03C3C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547" tIns="69772" rIns="139547" bIns="697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471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44EBB4-09BD-3ED4-ED27-825D8CC679E2}"/>
              </a:ext>
            </a:extLst>
          </p:cNvPr>
          <p:cNvSpPr txBox="1"/>
          <p:nvPr/>
        </p:nvSpPr>
        <p:spPr>
          <a:xfrm>
            <a:off x="8498090" y="1484115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51%</a:t>
            </a:r>
            <a:endParaRPr lang="ko-KR" altLang="en-US" sz="20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266E50-6A8B-ABAC-7B58-801C834ADF6F}"/>
              </a:ext>
            </a:extLst>
          </p:cNvPr>
          <p:cNvSpPr txBox="1"/>
          <p:nvPr/>
        </p:nvSpPr>
        <p:spPr>
          <a:xfrm>
            <a:off x="6038984" y="5200203"/>
            <a:ext cx="5378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단색으로 만든 테마라  색 구별이 명확하지 않으니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사용시 빔프로젝터에서 구별되는지 확인 필요합니다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or </a:t>
            </a:r>
            <a:r>
              <a:rPr lang="ko-KR" altLang="en-US">
                <a:solidFill>
                  <a:schemeClr val="bg1"/>
                </a:solidFill>
              </a:rPr>
              <a:t>그림자나 테두리 세게주고 사용</a:t>
            </a:r>
          </a:p>
        </p:txBody>
      </p:sp>
    </p:spTree>
    <p:extLst>
      <p:ext uri="{BB962C8B-B14F-4D97-AF65-F5344CB8AC3E}">
        <p14:creationId xmlns:p14="http://schemas.microsoft.com/office/powerpoint/2010/main" val="294944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0B065F-58A5-3991-D42D-6FBCFC88C944}"/>
              </a:ext>
            </a:extLst>
          </p:cNvPr>
          <p:cNvSpPr/>
          <p:nvPr/>
        </p:nvSpPr>
        <p:spPr>
          <a:xfrm>
            <a:off x="1" y="0"/>
            <a:ext cx="3407408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림을 그리는 여성">
            <a:extLst>
              <a:ext uri="{FF2B5EF4-FFF2-40B4-BE49-F238E27FC236}">
                <a16:creationId xmlns:a16="http://schemas.microsoft.com/office/drawing/2014/main" id="{91DF5DBF-3336-E2B4-DD6C-306BB42844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7410" y="0"/>
            <a:ext cx="330152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0C02B9-24F0-24BB-6488-D1D7CDD667D2}"/>
              </a:ext>
            </a:extLst>
          </p:cNvPr>
          <p:cNvSpPr/>
          <p:nvPr/>
        </p:nvSpPr>
        <p:spPr>
          <a:xfrm>
            <a:off x="6220138" y="1009809"/>
            <a:ext cx="977583" cy="977583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227AD-E1D5-F686-6894-6A545A834658}"/>
              </a:ext>
            </a:extLst>
          </p:cNvPr>
          <p:cNvSpPr txBox="1"/>
          <p:nvPr/>
        </p:nvSpPr>
        <p:spPr>
          <a:xfrm>
            <a:off x="6488356" y="1313934"/>
            <a:ext cx="441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F2433-124A-DA4D-BAC0-1CB1B2BE032C}"/>
              </a:ext>
            </a:extLst>
          </p:cNvPr>
          <p:cNvSpPr/>
          <p:nvPr/>
        </p:nvSpPr>
        <p:spPr>
          <a:xfrm>
            <a:off x="6220138" y="5023008"/>
            <a:ext cx="977583" cy="977583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A788C-C2B3-CD0E-D6F4-329281D661AE}"/>
              </a:ext>
            </a:extLst>
          </p:cNvPr>
          <p:cNvSpPr txBox="1"/>
          <p:nvPr/>
        </p:nvSpPr>
        <p:spPr>
          <a:xfrm>
            <a:off x="6464311" y="5327133"/>
            <a:ext cx="4892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2EEE93-E398-5A4C-3C9F-7A574BC5A2E6}"/>
              </a:ext>
            </a:extLst>
          </p:cNvPr>
          <p:cNvCxnSpPr/>
          <p:nvPr/>
        </p:nvCxnSpPr>
        <p:spPr>
          <a:xfrm>
            <a:off x="7545705" y="2479675"/>
            <a:ext cx="3939540" cy="0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29E2C5-751B-598A-6C2F-3C494057215C}"/>
              </a:ext>
            </a:extLst>
          </p:cNvPr>
          <p:cNvSpPr/>
          <p:nvPr/>
        </p:nvSpPr>
        <p:spPr>
          <a:xfrm>
            <a:off x="6220138" y="2965968"/>
            <a:ext cx="977583" cy="977583"/>
          </a:xfrm>
          <a:prstGeom prst="rect">
            <a:avLst/>
          </a:prstGeom>
          <a:solidFill>
            <a:srgbClr val="F03C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D126F6-0049-708D-CB38-027AD1AE1705}"/>
              </a:ext>
            </a:extLst>
          </p:cNvPr>
          <p:cNvSpPr txBox="1"/>
          <p:nvPr/>
        </p:nvSpPr>
        <p:spPr>
          <a:xfrm>
            <a:off x="6466715" y="3270093"/>
            <a:ext cx="4844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3A7B564-3657-B502-EBBB-618EA6249E06}"/>
              </a:ext>
            </a:extLst>
          </p:cNvPr>
          <p:cNvCxnSpPr/>
          <p:nvPr/>
        </p:nvCxnSpPr>
        <p:spPr>
          <a:xfrm>
            <a:off x="7545705" y="4435834"/>
            <a:ext cx="3939540" cy="0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2B5C12B-A293-7062-8860-92D217CBF827}"/>
              </a:ext>
            </a:extLst>
          </p:cNvPr>
          <p:cNvSpPr txBox="1"/>
          <p:nvPr/>
        </p:nvSpPr>
        <p:spPr>
          <a:xfrm>
            <a:off x="7534275" y="1009809"/>
            <a:ext cx="1085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큰 제목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F69B0B-AB47-B8EB-971D-5E837C5FB84A}"/>
              </a:ext>
            </a:extLst>
          </p:cNvPr>
          <p:cNvSpPr txBox="1"/>
          <p:nvPr/>
        </p:nvSpPr>
        <p:spPr>
          <a:xfrm>
            <a:off x="7534275" y="1601068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밑에 있는 작은 제목들</a:t>
            </a:r>
            <a:endParaRPr lang="en-US" altLang="ko-KR">
              <a:latin typeface="마루 부리 아주가는" panose="020B0600000101010101" pitchFamily="50" charset="-127"/>
              <a:ea typeface="마루 부리 아주가는" panose="020B0600000101010101" pitchFamily="50" charset="-127"/>
            </a:endParaRPr>
          </a:p>
          <a:p>
            <a:r>
              <a:rPr lang="ko-KR" altLang="en-US"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이것저것 그것그것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853D45-4AB5-C36C-8B2B-754863732414}"/>
              </a:ext>
            </a:extLst>
          </p:cNvPr>
          <p:cNvSpPr txBox="1"/>
          <p:nvPr/>
        </p:nvSpPr>
        <p:spPr>
          <a:xfrm>
            <a:off x="7534275" y="2961958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굵은 제목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EEE0AF-3F13-C2F2-73E6-3F3CDDD87CEC}"/>
              </a:ext>
            </a:extLst>
          </p:cNvPr>
          <p:cNvSpPr txBox="1"/>
          <p:nvPr/>
        </p:nvSpPr>
        <p:spPr>
          <a:xfrm>
            <a:off x="7534275" y="3553217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밑에 있는 얇은 제목들</a:t>
            </a:r>
            <a:endParaRPr lang="en-US" altLang="ko-KR">
              <a:latin typeface="마루 부리 아주가는" panose="020B0600000101010101" pitchFamily="50" charset="-127"/>
              <a:ea typeface="마루 부리 아주가는" panose="020B0600000101010101" pitchFamily="50" charset="-127"/>
            </a:endParaRPr>
          </a:p>
          <a:p>
            <a:r>
              <a:rPr lang="ko-KR" altLang="en-US"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이것 저것 그것 그러한 저러한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E82667-C9A8-5ADB-B77C-CB28B47D9C98}"/>
              </a:ext>
            </a:extLst>
          </p:cNvPr>
          <p:cNvSpPr txBox="1"/>
          <p:nvPr/>
        </p:nvSpPr>
        <p:spPr>
          <a:xfrm>
            <a:off x="7534275" y="5019716"/>
            <a:ext cx="1633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중요한 제목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D2BF90-45FF-3512-DE11-48C64D8112C5}"/>
              </a:ext>
            </a:extLst>
          </p:cNvPr>
          <p:cNvSpPr txBox="1"/>
          <p:nvPr/>
        </p:nvSpPr>
        <p:spPr>
          <a:xfrm>
            <a:off x="7534275" y="5610975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밑에 있는 작은 제목들</a:t>
            </a:r>
            <a:endParaRPr lang="en-US" altLang="ko-KR">
              <a:latin typeface="마루 부리 아주가는" panose="020B0600000101010101" pitchFamily="50" charset="-127"/>
              <a:ea typeface="마루 부리 아주가는" panose="020B0600000101010101" pitchFamily="50" charset="-127"/>
            </a:endParaRPr>
          </a:p>
          <a:p>
            <a:r>
              <a:rPr lang="ko-KR" altLang="en-US"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이것저것 그것그것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F8BC0B-B2B5-C1BA-58DD-33AAB12CFFDC}"/>
              </a:ext>
            </a:extLst>
          </p:cNvPr>
          <p:cNvSpPr txBox="1"/>
          <p:nvPr/>
        </p:nvSpPr>
        <p:spPr>
          <a:xfrm>
            <a:off x="543161" y="442723"/>
            <a:ext cx="1789272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목차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Table of contents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5671669-1ED7-EDEB-4D89-037390135A7F}"/>
              </a:ext>
            </a:extLst>
          </p:cNvPr>
          <p:cNvSpPr/>
          <p:nvPr/>
        </p:nvSpPr>
        <p:spPr>
          <a:xfrm>
            <a:off x="399209" y="531967"/>
            <a:ext cx="67246" cy="703704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7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6" grpId="0" animBg="1"/>
      <p:bldP spid="17" grpId="0"/>
      <p:bldP spid="35" grpId="0" animBg="1"/>
      <p:bldP spid="36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8E2991-28A2-C657-AED5-24997395C758}"/>
              </a:ext>
            </a:extLst>
          </p:cNvPr>
          <p:cNvSpPr/>
          <p:nvPr/>
        </p:nvSpPr>
        <p:spPr>
          <a:xfrm>
            <a:off x="1" y="0"/>
            <a:ext cx="6730248" cy="6858000"/>
          </a:xfrm>
          <a:prstGeom prst="rect">
            <a:avLst/>
          </a:prstGeom>
          <a:solidFill>
            <a:srgbClr val="1818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7D57CC-E430-DA6C-1AF0-C720F3A6B11C}"/>
              </a:ext>
            </a:extLst>
          </p:cNvPr>
          <p:cNvSpPr/>
          <p:nvPr/>
        </p:nvSpPr>
        <p:spPr>
          <a:xfrm>
            <a:off x="402265" y="531967"/>
            <a:ext cx="68400" cy="703704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54508-8EA5-3748-9A4F-5C1109C0AA5B}"/>
              </a:ext>
            </a:extLst>
          </p:cNvPr>
          <p:cNvSpPr txBox="1"/>
          <p:nvPr/>
        </p:nvSpPr>
        <p:spPr>
          <a:xfrm>
            <a:off x="543161" y="442723"/>
            <a:ext cx="2154757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사진두개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Two picture with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AD711-0363-E1B7-324C-F542B804A9DD}"/>
              </a:ext>
            </a:extLst>
          </p:cNvPr>
          <p:cNvSpPr txBox="1"/>
          <p:nvPr/>
        </p:nvSpPr>
        <p:spPr>
          <a:xfrm>
            <a:off x="543161" y="2416526"/>
            <a:ext cx="373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사진</a:t>
            </a:r>
            <a:r>
              <a:rPr lang="en-US" altLang="ko-KR" sz="200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1 </a:t>
            </a:r>
            <a:r>
              <a:rPr lang="ko-KR" altLang="en-US" sz="200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소제목</a:t>
            </a:r>
            <a:endParaRPr lang="en-US" altLang="ko-KR" sz="200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D1D3346-DAC8-DE71-DCDC-069F64F84E81}"/>
              </a:ext>
            </a:extLst>
          </p:cNvPr>
          <p:cNvCxnSpPr/>
          <p:nvPr/>
        </p:nvCxnSpPr>
        <p:spPr>
          <a:xfrm>
            <a:off x="655123" y="4241419"/>
            <a:ext cx="3939540" cy="0"/>
          </a:xfrm>
          <a:prstGeom prst="lin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가죽으로 작업하는 사람">
            <a:extLst>
              <a:ext uri="{FF2B5EF4-FFF2-40B4-BE49-F238E27FC236}">
                <a16:creationId xmlns:a16="http://schemas.microsoft.com/office/drawing/2014/main" id="{EA7F4500-FCE6-CEB9-DEE9-F40A45D1CF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5680" y="928522"/>
            <a:ext cx="6453910" cy="2483923"/>
          </a:xfrm>
          <a:custGeom>
            <a:avLst/>
            <a:gdLst>
              <a:gd name="connsiteX0" fmla="*/ 0 w 7099301"/>
              <a:gd name="connsiteY0" fmla="*/ 0 h 2732315"/>
              <a:gd name="connsiteX1" fmla="*/ 7099301 w 7099301"/>
              <a:gd name="connsiteY1" fmla="*/ 0 h 2732315"/>
              <a:gd name="connsiteX2" fmla="*/ 7099301 w 7099301"/>
              <a:gd name="connsiteY2" fmla="*/ 2732315 h 2732315"/>
              <a:gd name="connsiteX3" fmla="*/ 0 w 7099301"/>
              <a:gd name="connsiteY3" fmla="*/ 2732315 h 273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9301" h="2732315">
                <a:moveTo>
                  <a:pt x="0" y="0"/>
                </a:moveTo>
                <a:lnTo>
                  <a:pt x="7099301" y="0"/>
                </a:lnTo>
                <a:lnTo>
                  <a:pt x="7099301" y="2732315"/>
                </a:lnTo>
                <a:lnTo>
                  <a:pt x="0" y="2732315"/>
                </a:lnTo>
                <a:close/>
              </a:path>
            </a:pathLst>
          </a:custGeom>
        </p:spPr>
      </p:pic>
      <p:pic>
        <p:nvPicPr>
          <p:cNvPr id="20" name="그림 19" descr="공중에 있는 여러 가지 색의 공">
            <a:extLst>
              <a:ext uri="{FF2B5EF4-FFF2-40B4-BE49-F238E27FC236}">
                <a16:creationId xmlns:a16="http://schemas.microsoft.com/office/drawing/2014/main" id="{374075E9-4C73-6286-9242-F496AC7E1D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5680" y="3814886"/>
            <a:ext cx="6453910" cy="2483923"/>
          </a:xfrm>
          <a:custGeom>
            <a:avLst/>
            <a:gdLst>
              <a:gd name="connsiteX0" fmla="*/ 0 w 7099301"/>
              <a:gd name="connsiteY0" fmla="*/ 0 h 2732315"/>
              <a:gd name="connsiteX1" fmla="*/ 7099301 w 7099301"/>
              <a:gd name="connsiteY1" fmla="*/ 0 h 2732315"/>
              <a:gd name="connsiteX2" fmla="*/ 7099301 w 7099301"/>
              <a:gd name="connsiteY2" fmla="*/ 2732315 h 2732315"/>
              <a:gd name="connsiteX3" fmla="*/ 0 w 7099301"/>
              <a:gd name="connsiteY3" fmla="*/ 2732315 h 273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9301" h="2732315">
                <a:moveTo>
                  <a:pt x="0" y="0"/>
                </a:moveTo>
                <a:lnTo>
                  <a:pt x="7099301" y="0"/>
                </a:lnTo>
                <a:lnTo>
                  <a:pt x="7099301" y="2732315"/>
                </a:lnTo>
                <a:lnTo>
                  <a:pt x="0" y="2732315"/>
                </a:lnTo>
                <a:close/>
              </a:path>
            </a:pathLst>
          </a:custGeom>
        </p:spPr>
      </p:pic>
      <p:pic>
        <p:nvPicPr>
          <p:cNvPr id="11" name="그림 10" descr="가죽으로 작업하는 사람">
            <a:extLst>
              <a:ext uri="{FF2B5EF4-FFF2-40B4-BE49-F238E27FC236}">
                <a16:creationId xmlns:a16="http://schemas.microsoft.com/office/drawing/2014/main" id="{D9470B22-9B68-CEA9-0E0E-68F6CE0A6DE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4929" y="928522"/>
            <a:ext cx="6453910" cy="2483923"/>
          </a:xfrm>
          <a:custGeom>
            <a:avLst/>
            <a:gdLst>
              <a:gd name="connsiteX0" fmla="*/ 0 w 7099301"/>
              <a:gd name="connsiteY0" fmla="*/ 0 h 2732315"/>
              <a:gd name="connsiteX1" fmla="*/ 7099301 w 7099301"/>
              <a:gd name="connsiteY1" fmla="*/ 0 h 2732315"/>
              <a:gd name="connsiteX2" fmla="*/ 7099301 w 7099301"/>
              <a:gd name="connsiteY2" fmla="*/ 2732315 h 2732315"/>
              <a:gd name="connsiteX3" fmla="*/ 0 w 7099301"/>
              <a:gd name="connsiteY3" fmla="*/ 2732315 h 273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9301" h="2732315">
                <a:moveTo>
                  <a:pt x="0" y="0"/>
                </a:moveTo>
                <a:lnTo>
                  <a:pt x="7099301" y="0"/>
                </a:lnTo>
                <a:lnTo>
                  <a:pt x="7099301" y="2732315"/>
                </a:lnTo>
                <a:lnTo>
                  <a:pt x="0" y="2732315"/>
                </a:lnTo>
                <a:close/>
              </a:path>
            </a:pathLst>
          </a:custGeom>
        </p:spPr>
      </p:pic>
      <p:pic>
        <p:nvPicPr>
          <p:cNvPr id="13" name="그림 12" descr="공중에 있는 여러 가지 색의 공">
            <a:extLst>
              <a:ext uri="{FF2B5EF4-FFF2-40B4-BE49-F238E27FC236}">
                <a16:creationId xmlns:a16="http://schemas.microsoft.com/office/drawing/2014/main" id="{EA1322E6-51A9-20B3-DE70-66B04B53E99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4929" y="3814886"/>
            <a:ext cx="6453910" cy="2483923"/>
          </a:xfrm>
          <a:custGeom>
            <a:avLst/>
            <a:gdLst>
              <a:gd name="connsiteX0" fmla="*/ 0 w 7099301"/>
              <a:gd name="connsiteY0" fmla="*/ 0 h 2732315"/>
              <a:gd name="connsiteX1" fmla="*/ 7099301 w 7099301"/>
              <a:gd name="connsiteY1" fmla="*/ 0 h 2732315"/>
              <a:gd name="connsiteX2" fmla="*/ 7099301 w 7099301"/>
              <a:gd name="connsiteY2" fmla="*/ 2732315 h 2732315"/>
              <a:gd name="connsiteX3" fmla="*/ 0 w 7099301"/>
              <a:gd name="connsiteY3" fmla="*/ 2732315 h 273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9301" h="2732315">
                <a:moveTo>
                  <a:pt x="0" y="0"/>
                </a:moveTo>
                <a:lnTo>
                  <a:pt x="7099301" y="0"/>
                </a:lnTo>
                <a:lnTo>
                  <a:pt x="7099301" y="2732315"/>
                </a:lnTo>
                <a:lnTo>
                  <a:pt x="0" y="2732315"/>
                </a:lnTo>
                <a:close/>
              </a:path>
            </a:pathLst>
          </a:cu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6DAE1E-F7E6-D22A-2077-DC1ACA5BA1DD}"/>
              </a:ext>
            </a:extLst>
          </p:cNvPr>
          <p:cNvSpPr txBox="1"/>
          <p:nvPr/>
        </p:nvSpPr>
        <p:spPr>
          <a:xfrm>
            <a:off x="543161" y="4433173"/>
            <a:ext cx="373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사진</a:t>
            </a:r>
            <a:r>
              <a:rPr lang="en-US" altLang="ko-KR" sz="200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2 </a:t>
            </a:r>
            <a:r>
              <a:rPr lang="ko-KR" altLang="en-US" sz="200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소제목</a:t>
            </a:r>
            <a:endParaRPr lang="en-US" altLang="ko-KR" sz="200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7E5CD-90B3-81E2-0688-5DC27807187F}"/>
              </a:ext>
            </a:extLst>
          </p:cNvPr>
          <p:cNvSpPr txBox="1"/>
          <p:nvPr/>
        </p:nvSpPr>
        <p:spPr>
          <a:xfrm>
            <a:off x="543161" y="3040201"/>
            <a:ext cx="3939540" cy="857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사진</a:t>
            </a:r>
            <a:r>
              <a:rPr lang="en-US" altLang="ko-KR" sz="14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1 </a:t>
            </a:r>
            <a:r>
              <a:rPr lang="ko-KR" altLang="en-US" sz="14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부연설명 두어줄</a:t>
            </a:r>
            <a:r>
              <a:rPr lang="en-US" altLang="ko-KR" sz="14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두 사진 뒤에는 채도낮춘 사진 있음</a:t>
            </a:r>
            <a:r>
              <a:rPr lang="en-US" altLang="ko-KR" sz="14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4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보기 좋으라고 </a:t>
            </a:r>
            <a:r>
              <a:rPr lang="en-US" altLang="ko-KR" sz="14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14pt</a:t>
            </a:r>
            <a:r>
              <a:rPr lang="ko-KR" altLang="en-US" sz="14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인데 </a:t>
            </a:r>
            <a:r>
              <a:rPr lang="en-US" altLang="ko-KR" sz="14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18pt</a:t>
            </a:r>
            <a:r>
              <a:rPr lang="ko-KR" altLang="en-US" sz="14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 이상 되야할듯 싶음</a:t>
            </a:r>
            <a:endParaRPr lang="en-US" altLang="ko-KR" sz="1400">
              <a:solidFill>
                <a:schemeClr val="bg1"/>
              </a:solidFill>
              <a:latin typeface="마루 부리 아주가는" panose="020B0600000101010101" pitchFamily="50" charset="-127"/>
              <a:ea typeface="마루 부리 아주가는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5363F-D7EA-47D1-616F-A09EA3B18DE4}"/>
              </a:ext>
            </a:extLst>
          </p:cNvPr>
          <p:cNvSpPr txBox="1"/>
          <p:nvPr/>
        </p:nvSpPr>
        <p:spPr>
          <a:xfrm>
            <a:off x="543161" y="5056848"/>
            <a:ext cx="3939540" cy="966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검은배경 흰글씨가 실제 발표환경에서</a:t>
            </a:r>
            <a:endParaRPr lang="en-US" altLang="ko-KR" sz="1600">
              <a:solidFill>
                <a:schemeClr val="bg1"/>
              </a:solidFill>
              <a:latin typeface="마루 부리 아주가는" panose="020B0600000101010101" pitchFamily="50" charset="-127"/>
              <a:ea typeface="마루 부리 아주가는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잘 안보일 수 있으니 미리 빔 쏴보는걸 추천</a:t>
            </a:r>
            <a:r>
              <a:rPr lang="en-US" altLang="ko-KR" sz="16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bg1"/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그리고 여기쯤 글씨는 뒷자리에서 안보임</a:t>
            </a:r>
            <a:endParaRPr lang="en-US" altLang="ko-KR" sz="1600">
              <a:solidFill>
                <a:schemeClr val="bg1"/>
              </a:solidFill>
              <a:latin typeface="마루 부리 아주가는" panose="020B0600000101010101" pitchFamily="50" charset="-127"/>
              <a:ea typeface="마루 부리 아주가는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57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F3BBA9B-EAAE-B1D7-A820-6D25B2939301}"/>
              </a:ext>
            </a:extLst>
          </p:cNvPr>
          <p:cNvSpPr/>
          <p:nvPr/>
        </p:nvSpPr>
        <p:spPr>
          <a:xfrm>
            <a:off x="402265" y="531967"/>
            <a:ext cx="68400" cy="703704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7948E-972F-3A26-8476-8CB1B9DA688E}"/>
              </a:ext>
            </a:extLst>
          </p:cNvPr>
          <p:cNvSpPr txBox="1"/>
          <p:nvPr/>
        </p:nvSpPr>
        <p:spPr>
          <a:xfrm>
            <a:off x="543161" y="442723"/>
            <a:ext cx="2704587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사진</a:t>
            </a:r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1,</a:t>
            </a:r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텍스트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One picture with text</a:t>
            </a:r>
          </a:p>
        </p:txBody>
      </p:sp>
      <p:pic>
        <p:nvPicPr>
          <p:cNvPr id="9" name="그림 8" descr="회색 종이 보트와 주황색 보트 한 척">
            <a:extLst>
              <a:ext uri="{FF2B5EF4-FFF2-40B4-BE49-F238E27FC236}">
                <a16:creationId xmlns:a16="http://schemas.microsoft.com/office/drawing/2014/main" id="{38D2156B-3474-9890-9C8C-476AB2BDE4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087" y="1663474"/>
            <a:ext cx="3405929" cy="45361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92E6E1-681D-09D6-4D99-ADE55284145D}"/>
              </a:ext>
            </a:extLst>
          </p:cNvPr>
          <p:cNvSpPr txBox="1"/>
          <p:nvPr/>
        </p:nvSpPr>
        <p:spPr>
          <a:xfrm>
            <a:off x="4329404" y="1952723"/>
            <a:ext cx="2182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>
                <a:solidFill>
                  <a:schemeClr val="bg1"/>
                </a:solidFill>
                <a:latin typeface="+mj-ea"/>
                <a:ea typeface="+mj-ea"/>
              </a:rPr>
              <a:t>텍스트필드 제목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C0E35-9AFE-554A-EC45-499F9EF40371}"/>
              </a:ext>
            </a:extLst>
          </p:cNvPr>
          <p:cNvSpPr txBox="1"/>
          <p:nvPr/>
        </p:nvSpPr>
        <p:spPr>
          <a:xfrm>
            <a:off x="4329404" y="2656196"/>
            <a:ext cx="7236509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b="0" i="0">
                <a:solidFill>
                  <a:schemeClr val="bg1"/>
                </a:solidFill>
                <a:effectLst/>
                <a:latin typeface="Nanum Gothic"/>
              </a:rPr>
              <a:t>행정각부의 설치</a:t>
            </a:r>
            <a:r>
              <a:rPr lang="en-US" altLang="ko-KR" b="0" i="0">
                <a:solidFill>
                  <a:schemeClr val="bg1"/>
                </a:solidFill>
                <a:effectLst/>
                <a:latin typeface="Nanum Gothic"/>
              </a:rPr>
              <a:t>·</a:t>
            </a:r>
            <a:r>
              <a:rPr lang="ko-KR" altLang="en-US" b="0" i="0">
                <a:solidFill>
                  <a:schemeClr val="bg1"/>
                </a:solidFill>
                <a:effectLst/>
                <a:latin typeface="Nanum Gothic"/>
              </a:rPr>
              <a:t>조직과 직무범위는 법률로 정한다</a:t>
            </a:r>
            <a:r>
              <a:rPr lang="en-US" altLang="ko-KR" b="0" i="0">
                <a:solidFill>
                  <a:schemeClr val="bg1"/>
                </a:solidFill>
                <a:effectLst/>
                <a:latin typeface="Nanum Gothic"/>
              </a:rPr>
              <a:t>. </a:t>
            </a:r>
            <a:r>
              <a:rPr lang="ko-KR" altLang="en-US" b="0" i="0">
                <a:solidFill>
                  <a:schemeClr val="bg1"/>
                </a:solidFill>
                <a:effectLst/>
                <a:latin typeface="Nanum Gothic"/>
              </a:rPr>
              <a:t>각급 선거관리위원회는 선거인명부의 작성등 선거사무와 국민투표사무에 관하여 관계 행정기관에 필요한 지시를 할 수 있다</a:t>
            </a:r>
            <a:r>
              <a:rPr lang="en-US" altLang="ko-KR" b="0" i="0">
                <a:solidFill>
                  <a:schemeClr val="bg1"/>
                </a:solidFill>
                <a:effectLst/>
                <a:latin typeface="Nanum Gothic"/>
              </a:rPr>
              <a:t>.</a:t>
            </a:r>
          </a:p>
          <a:p>
            <a:pPr algn="l">
              <a:lnSpc>
                <a:spcPct val="200000"/>
              </a:lnSpc>
            </a:pPr>
            <a:r>
              <a:rPr lang="ko-KR" altLang="en-US" b="0" i="0">
                <a:solidFill>
                  <a:schemeClr val="bg1"/>
                </a:solidFill>
                <a:effectLst/>
                <a:latin typeface="Nanum Gothic"/>
              </a:rPr>
              <a:t>대한민국은 통일을 지향하며</a:t>
            </a:r>
            <a:r>
              <a:rPr lang="en-US" altLang="ko-KR" b="0" i="0">
                <a:solidFill>
                  <a:schemeClr val="bg1"/>
                </a:solidFill>
                <a:effectLst/>
                <a:latin typeface="Nanum Gothic"/>
              </a:rPr>
              <a:t>, </a:t>
            </a:r>
            <a:r>
              <a:rPr lang="ko-KR" altLang="en-US" b="0" i="0">
                <a:solidFill>
                  <a:schemeClr val="bg1"/>
                </a:solidFill>
                <a:effectLst/>
                <a:latin typeface="Nanum Gothic"/>
              </a:rPr>
              <a:t>자유민주적 기본질서에 입각한 평화적 통일 정책을 수립하고 이를 추진한다</a:t>
            </a:r>
            <a:r>
              <a:rPr lang="en-US" altLang="ko-KR" b="0" i="0">
                <a:solidFill>
                  <a:schemeClr val="bg1"/>
                </a:solidFill>
                <a:effectLst/>
                <a:latin typeface="Nanum Gothic"/>
              </a:rPr>
              <a:t>. </a:t>
            </a:r>
            <a:r>
              <a:rPr lang="ko-KR" altLang="en-US" b="0" i="0">
                <a:solidFill>
                  <a:schemeClr val="bg1"/>
                </a:solidFill>
                <a:effectLst/>
                <a:latin typeface="Nanum Gothic"/>
              </a:rPr>
              <a:t>대통령은 법률이 정하는 바에 의하여 훈장 기타의 영전을 수여한다</a:t>
            </a:r>
            <a:r>
              <a:rPr lang="en-US" altLang="ko-KR" b="0" i="0">
                <a:solidFill>
                  <a:schemeClr val="bg1"/>
                </a:solidFill>
                <a:effectLst/>
                <a:latin typeface="Nanum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275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545DB3-6A66-7143-7F2E-BF53E8D2C7F2}"/>
              </a:ext>
            </a:extLst>
          </p:cNvPr>
          <p:cNvSpPr/>
          <p:nvPr/>
        </p:nvSpPr>
        <p:spPr>
          <a:xfrm>
            <a:off x="402265" y="531967"/>
            <a:ext cx="68400" cy="703704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46EFC-9CA0-90D6-0112-EEE462B6429B}"/>
              </a:ext>
            </a:extLst>
          </p:cNvPr>
          <p:cNvSpPr txBox="1"/>
          <p:nvPr/>
        </p:nvSpPr>
        <p:spPr>
          <a:xfrm>
            <a:off x="543161" y="442723"/>
            <a:ext cx="2946640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사각형 가로 </a:t>
            </a:r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3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Three flow-chart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917383-44ED-BC32-FE0B-35DCD7732BD0}"/>
              </a:ext>
            </a:extLst>
          </p:cNvPr>
          <p:cNvSpPr/>
          <p:nvPr/>
        </p:nvSpPr>
        <p:spPr>
          <a:xfrm>
            <a:off x="1428987" y="2192693"/>
            <a:ext cx="3105525" cy="379755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056D66-054C-DEB5-FB9D-EF084BA9EC00}"/>
              </a:ext>
            </a:extLst>
          </p:cNvPr>
          <p:cNvSpPr/>
          <p:nvPr/>
        </p:nvSpPr>
        <p:spPr>
          <a:xfrm>
            <a:off x="4776857" y="2192693"/>
            <a:ext cx="3105525" cy="379755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30129F-DC8A-67D7-0F1B-149E02DD2FC5}"/>
              </a:ext>
            </a:extLst>
          </p:cNvPr>
          <p:cNvSpPr/>
          <p:nvPr/>
        </p:nvSpPr>
        <p:spPr>
          <a:xfrm>
            <a:off x="8124562" y="2192693"/>
            <a:ext cx="3105525" cy="379755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330DD-DFD9-155C-8A0B-65BD1299196A}"/>
              </a:ext>
            </a:extLst>
          </p:cNvPr>
          <p:cNvSpPr txBox="1"/>
          <p:nvPr/>
        </p:nvSpPr>
        <p:spPr>
          <a:xfrm>
            <a:off x="1586204" y="2389634"/>
            <a:ext cx="65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01</a:t>
            </a:r>
            <a:endParaRPr lang="ko-KR" altLang="en-US" sz="360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grpSp>
        <p:nvGrpSpPr>
          <p:cNvPr id="35" name="그래픽 9" descr="상자 단색으로 채워진">
            <a:extLst>
              <a:ext uri="{FF2B5EF4-FFF2-40B4-BE49-F238E27FC236}">
                <a16:creationId xmlns:a16="http://schemas.microsoft.com/office/drawing/2014/main" id="{4E9AE301-33BA-05AC-DFAE-51080D68C175}"/>
              </a:ext>
            </a:extLst>
          </p:cNvPr>
          <p:cNvGrpSpPr/>
          <p:nvPr/>
        </p:nvGrpSpPr>
        <p:grpSpPr>
          <a:xfrm>
            <a:off x="10429999" y="3095593"/>
            <a:ext cx="519545" cy="620306"/>
            <a:chOff x="10429999" y="3095593"/>
            <a:chExt cx="519545" cy="620306"/>
          </a:xfrm>
          <a:solidFill>
            <a:srgbClr val="000000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9FBB605-B610-B5BA-F13B-02D431E75DBC}"/>
                </a:ext>
              </a:extLst>
            </p:cNvPr>
            <p:cNvSpPr/>
            <p:nvPr/>
          </p:nvSpPr>
          <p:spPr>
            <a:xfrm>
              <a:off x="10429999" y="3181397"/>
              <a:ext cx="377851" cy="229072"/>
            </a:xfrm>
            <a:custGeom>
              <a:avLst/>
              <a:gdLst>
                <a:gd name="connsiteX0" fmla="*/ 118079 w 377851"/>
                <a:gd name="connsiteY0" fmla="*/ 0 h 229072"/>
                <a:gd name="connsiteX1" fmla="*/ 0 w 377851"/>
                <a:gd name="connsiteY1" fmla="*/ 71634 h 229072"/>
                <a:gd name="connsiteX2" fmla="*/ 259773 w 377851"/>
                <a:gd name="connsiteY2" fmla="*/ 229072 h 229072"/>
                <a:gd name="connsiteX3" fmla="*/ 377852 w 377851"/>
                <a:gd name="connsiteY3" fmla="*/ 157438 h 22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1" h="229072">
                  <a:moveTo>
                    <a:pt x="118079" y="0"/>
                  </a:moveTo>
                  <a:lnTo>
                    <a:pt x="0" y="71634"/>
                  </a:lnTo>
                  <a:lnTo>
                    <a:pt x="259773" y="229072"/>
                  </a:lnTo>
                  <a:lnTo>
                    <a:pt x="377852" y="157438"/>
                  </a:ln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EF738E2-AA12-CB8E-05D8-1EFEE958A190}"/>
                </a:ext>
              </a:extLst>
            </p:cNvPr>
            <p:cNvSpPr/>
            <p:nvPr/>
          </p:nvSpPr>
          <p:spPr>
            <a:xfrm>
              <a:off x="10577991" y="3095593"/>
              <a:ext cx="371553" cy="225136"/>
            </a:xfrm>
            <a:custGeom>
              <a:avLst/>
              <a:gdLst>
                <a:gd name="connsiteX0" fmla="*/ 371554 w 371553"/>
                <a:gd name="connsiteY0" fmla="*/ 157438 h 225136"/>
                <a:gd name="connsiteX1" fmla="*/ 111781 w 371553"/>
                <a:gd name="connsiteY1" fmla="*/ 0 h 225136"/>
                <a:gd name="connsiteX2" fmla="*/ 0 w 371553"/>
                <a:gd name="connsiteY2" fmla="*/ 67698 h 225136"/>
                <a:gd name="connsiteX3" fmla="*/ 259773 w 371553"/>
                <a:gd name="connsiteY3" fmla="*/ 225137 h 22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553" h="225136">
                  <a:moveTo>
                    <a:pt x="371554" y="157438"/>
                  </a:moveTo>
                  <a:lnTo>
                    <a:pt x="111781" y="0"/>
                  </a:lnTo>
                  <a:lnTo>
                    <a:pt x="0" y="67698"/>
                  </a:lnTo>
                  <a:lnTo>
                    <a:pt x="259773" y="225137"/>
                  </a:ln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2E638D2A-93E1-3874-E82B-8C45890BE1C1}"/>
                </a:ext>
              </a:extLst>
            </p:cNvPr>
            <p:cNvSpPr/>
            <p:nvPr/>
          </p:nvSpPr>
          <p:spPr>
            <a:xfrm>
              <a:off x="10429999" y="3290029"/>
              <a:ext cx="244029" cy="425870"/>
            </a:xfrm>
            <a:custGeom>
              <a:avLst/>
              <a:gdLst>
                <a:gd name="connsiteX0" fmla="*/ 0 w 244029"/>
                <a:gd name="connsiteY0" fmla="*/ 25977 h 425870"/>
                <a:gd name="connsiteX1" fmla="*/ 0 w 244029"/>
                <a:gd name="connsiteY1" fmla="*/ 277878 h 425870"/>
                <a:gd name="connsiteX2" fmla="*/ 244029 w 244029"/>
                <a:gd name="connsiteY2" fmla="*/ 425870 h 425870"/>
                <a:gd name="connsiteX3" fmla="*/ 244029 w 244029"/>
                <a:gd name="connsiteY3" fmla="*/ 147992 h 425870"/>
                <a:gd name="connsiteX4" fmla="*/ 0 w 244029"/>
                <a:gd name="connsiteY4" fmla="*/ 0 h 4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029" h="425870">
                  <a:moveTo>
                    <a:pt x="0" y="25977"/>
                  </a:moveTo>
                  <a:lnTo>
                    <a:pt x="0" y="277878"/>
                  </a:lnTo>
                  <a:lnTo>
                    <a:pt x="244029" y="425870"/>
                  </a:lnTo>
                  <a:lnTo>
                    <a:pt x="244029" y="147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1E54979-1709-B0A3-617B-299DE6904C65}"/>
                </a:ext>
              </a:extLst>
            </p:cNvPr>
            <p:cNvSpPr/>
            <p:nvPr/>
          </p:nvSpPr>
          <p:spPr>
            <a:xfrm>
              <a:off x="10705516" y="3290029"/>
              <a:ext cx="244029" cy="425870"/>
            </a:xfrm>
            <a:custGeom>
              <a:avLst/>
              <a:gdLst>
                <a:gd name="connsiteX0" fmla="*/ 86591 w 244029"/>
                <a:gd name="connsiteY0" fmla="*/ 191287 h 425870"/>
                <a:gd name="connsiteX1" fmla="*/ 31488 w 244029"/>
                <a:gd name="connsiteY1" fmla="*/ 222775 h 425870"/>
                <a:gd name="connsiteX2" fmla="*/ 31488 w 244029"/>
                <a:gd name="connsiteY2" fmla="*/ 167672 h 425870"/>
                <a:gd name="connsiteX3" fmla="*/ 86591 w 244029"/>
                <a:gd name="connsiteY3" fmla="*/ 136184 h 425870"/>
                <a:gd name="connsiteX4" fmla="*/ 86591 w 244029"/>
                <a:gd name="connsiteY4" fmla="*/ 191287 h 425870"/>
                <a:gd name="connsiteX5" fmla="*/ 0 w 244029"/>
                <a:gd name="connsiteY5" fmla="*/ 147992 h 425870"/>
                <a:gd name="connsiteX6" fmla="*/ 0 w 244029"/>
                <a:gd name="connsiteY6" fmla="*/ 425870 h 425870"/>
                <a:gd name="connsiteX7" fmla="*/ 244029 w 244029"/>
                <a:gd name="connsiteY7" fmla="*/ 277878 h 425870"/>
                <a:gd name="connsiteX8" fmla="*/ 244029 w 244029"/>
                <a:gd name="connsiteY8" fmla="*/ 0 h 425870"/>
                <a:gd name="connsiteX9" fmla="*/ 0 w 244029"/>
                <a:gd name="connsiteY9" fmla="*/ 147992 h 4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029" h="425870">
                  <a:moveTo>
                    <a:pt x="86591" y="191287"/>
                  </a:moveTo>
                  <a:lnTo>
                    <a:pt x="31488" y="222775"/>
                  </a:lnTo>
                  <a:lnTo>
                    <a:pt x="31488" y="167672"/>
                  </a:lnTo>
                  <a:lnTo>
                    <a:pt x="86591" y="136184"/>
                  </a:lnTo>
                  <a:lnTo>
                    <a:pt x="86591" y="191287"/>
                  </a:lnTo>
                  <a:close/>
                  <a:moveTo>
                    <a:pt x="0" y="147992"/>
                  </a:moveTo>
                  <a:lnTo>
                    <a:pt x="0" y="425870"/>
                  </a:lnTo>
                  <a:lnTo>
                    <a:pt x="244029" y="277878"/>
                  </a:lnTo>
                  <a:lnTo>
                    <a:pt x="244029" y="0"/>
                  </a:lnTo>
                  <a:lnTo>
                    <a:pt x="0" y="147992"/>
                  </a:lnTo>
                  <a:close/>
                </a:path>
              </a:pathLst>
            </a:custGeom>
            <a:solidFill>
              <a:srgbClr val="F03C3C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44E1405-926D-55A3-C130-7C28E33A9873}"/>
              </a:ext>
            </a:extLst>
          </p:cNvPr>
          <p:cNvSpPr/>
          <p:nvPr/>
        </p:nvSpPr>
        <p:spPr>
          <a:xfrm>
            <a:off x="3402931" y="3126684"/>
            <a:ext cx="476250" cy="428625"/>
          </a:xfrm>
          <a:custGeom>
            <a:avLst/>
            <a:gdLst>
              <a:gd name="connsiteX0" fmla="*/ 323850 w 476250"/>
              <a:gd name="connsiteY0" fmla="*/ 66675 h 428625"/>
              <a:gd name="connsiteX1" fmla="*/ 476250 w 476250"/>
              <a:gd name="connsiteY1" fmla="*/ 66675 h 428625"/>
              <a:gd name="connsiteX2" fmla="*/ 476250 w 476250"/>
              <a:gd name="connsiteY2" fmla="*/ 38100 h 428625"/>
              <a:gd name="connsiteX3" fmla="*/ 438150 w 476250"/>
              <a:gd name="connsiteY3" fmla="*/ 0 h 428625"/>
              <a:gd name="connsiteX4" fmla="*/ 38100 w 476250"/>
              <a:gd name="connsiteY4" fmla="*/ 0 h 428625"/>
              <a:gd name="connsiteX5" fmla="*/ 0 w 476250"/>
              <a:gd name="connsiteY5" fmla="*/ 38100 h 428625"/>
              <a:gd name="connsiteX6" fmla="*/ 0 w 476250"/>
              <a:gd name="connsiteY6" fmla="*/ 295275 h 428625"/>
              <a:gd name="connsiteX7" fmla="*/ 38100 w 476250"/>
              <a:gd name="connsiteY7" fmla="*/ 333375 h 428625"/>
              <a:gd name="connsiteX8" fmla="*/ 95250 w 476250"/>
              <a:gd name="connsiteY8" fmla="*/ 333375 h 428625"/>
              <a:gd name="connsiteX9" fmla="*/ 95250 w 476250"/>
              <a:gd name="connsiteY9" fmla="*/ 428625 h 428625"/>
              <a:gd name="connsiteX10" fmla="*/ 190500 w 476250"/>
              <a:gd name="connsiteY10" fmla="*/ 333375 h 428625"/>
              <a:gd name="connsiteX11" fmla="*/ 247650 w 476250"/>
              <a:gd name="connsiteY11" fmla="*/ 333375 h 428625"/>
              <a:gd name="connsiteX12" fmla="*/ 247650 w 476250"/>
              <a:gd name="connsiteY12" fmla="*/ 142875 h 428625"/>
              <a:gd name="connsiteX13" fmla="*/ 323850 w 476250"/>
              <a:gd name="connsiteY13" fmla="*/ 6667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6250" h="428625">
                <a:moveTo>
                  <a:pt x="323850" y="66675"/>
                </a:moveTo>
                <a:lnTo>
                  <a:pt x="476250" y="66675"/>
                </a:ln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95250" y="333375"/>
                </a:lnTo>
                <a:lnTo>
                  <a:pt x="95250" y="428625"/>
                </a:lnTo>
                <a:lnTo>
                  <a:pt x="190500" y="333375"/>
                </a:lnTo>
                <a:lnTo>
                  <a:pt x="247650" y="333375"/>
                </a:lnTo>
                <a:lnTo>
                  <a:pt x="247650" y="142875"/>
                </a:lnTo>
                <a:cubicBezTo>
                  <a:pt x="247650" y="100965"/>
                  <a:pt x="281940" y="66675"/>
                  <a:pt x="323850" y="66675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A061EE0-2F74-4FAB-DD04-137DEB0A4802}"/>
              </a:ext>
            </a:extLst>
          </p:cNvPr>
          <p:cNvSpPr/>
          <p:nvPr/>
        </p:nvSpPr>
        <p:spPr>
          <a:xfrm>
            <a:off x="3688681" y="3231459"/>
            <a:ext cx="476250" cy="428625"/>
          </a:xfrm>
          <a:custGeom>
            <a:avLst/>
            <a:gdLst>
              <a:gd name="connsiteX0" fmla="*/ 438150 w 476250"/>
              <a:gd name="connsiteY0" fmla="*/ 0 h 428625"/>
              <a:gd name="connsiteX1" fmla="*/ 38100 w 476250"/>
              <a:gd name="connsiteY1" fmla="*/ 0 h 428625"/>
              <a:gd name="connsiteX2" fmla="*/ 0 w 476250"/>
              <a:gd name="connsiteY2" fmla="*/ 38100 h 428625"/>
              <a:gd name="connsiteX3" fmla="*/ 0 w 476250"/>
              <a:gd name="connsiteY3" fmla="*/ 295275 h 428625"/>
              <a:gd name="connsiteX4" fmla="*/ 38100 w 476250"/>
              <a:gd name="connsiteY4" fmla="*/ 333375 h 428625"/>
              <a:gd name="connsiteX5" fmla="*/ 285750 w 476250"/>
              <a:gd name="connsiteY5" fmla="*/ 333375 h 428625"/>
              <a:gd name="connsiteX6" fmla="*/ 381000 w 476250"/>
              <a:gd name="connsiteY6" fmla="*/ 428625 h 428625"/>
              <a:gd name="connsiteX7" fmla="*/ 381000 w 476250"/>
              <a:gd name="connsiteY7" fmla="*/ 333375 h 428625"/>
              <a:gd name="connsiteX8" fmla="*/ 438150 w 476250"/>
              <a:gd name="connsiteY8" fmla="*/ 333375 h 428625"/>
              <a:gd name="connsiteX9" fmla="*/ 476250 w 476250"/>
              <a:gd name="connsiteY9" fmla="*/ 295275 h 428625"/>
              <a:gd name="connsiteX10" fmla="*/ 476250 w 476250"/>
              <a:gd name="connsiteY10" fmla="*/ 38100 h 428625"/>
              <a:gd name="connsiteX11" fmla="*/ 438150 w 476250"/>
              <a:gd name="connsiteY11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6250" h="428625">
                <a:moveTo>
                  <a:pt x="43815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285750" y="333375"/>
                </a:lnTo>
                <a:lnTo>
                  <a:pt x="381000" y="428625"/>
                </a:lnTo>
                <a:lnTo>
                  <a:pt x="381000" y="333375"/>
                </a:lnTo>
                <a:lnTo>
                  <a:pt x="438150" y="333375"/>
                </a:lnTo>
                <a:cubicBezTo>
                  <a:pt x="459105" y="333375"/>
                  <a:pt x="476250" y="316230"/>
                  <a:pt x="476250" y="295275"/>
                </a:cubicBez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close/>
              </a:path>
            </a:pathLst>
          </a:custGeom>
          <a:solidFill>
            <a:srgbClr val="F03C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2" name="그래픽 13" descr="사원증 단색으로 채워진">
            <a:extLst>
              <a:ext uri="{FF2B5EF4-FFF2-40B4-BE49-F238E27FC236}">
                <a16:creationId xmlns:a16="http://schemas.microsoft.com/office/drawing/2014/main" id="{D177BD70-8A53-B646-BAC3-9BAD231537C0}"/>
              </a:ext>
            </a:extLst>
          </p:cNvPr>
          <p:cNvGrpSpPr/>
          <p:nvPr/>
        </p:nvGrpSpPr>
        <p:grpSpPr>
          <a:xfrm>
            <a:off x="6865851" y="3111338"/>
            <a:ext cx="692727" cy="588818"/>
            <a:chOff x="6865851" y="3111338"/>
            <a:chExt cx="692727" cy="588818"/>
          </a:xfrm>
          <a:solidFill>
            <a:srgbClr val="000000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536B746-A264-89BA-4121-202EAD9E048B}"/>
                </a:ext>
              </a:extLst>
            </p:cNvPr>
            <p:cNvSpPr/>
            <p:nvPr/>
          </p:nvSpPr>
          <p:spPr>
            <a:xfrm>
              <a:off x="7160260" y="3111338"/>
              <a:ext cx="103909" cy="138545"/>
            </a:xfrm>
            <a:custGeom>
              <a:avLst/>
              <a:gdLst>
                <a:gd name="connsiteX0" fmla="*/ 69273 w 103909"/>
                <a:gd name="connsiteY0" fmla="*/ 138546 h 138545"/>
                <a:gd name="connsiteX1" fmla="*/ 34636 w 103909"/>
                <a:gd name="connsiteY1" fmla="*/ 138546 h 138545"/>
                <a:gd name="connsiteX2" fmla="*/ 0 w 103909"/>
                <a:gd name="connsiteY2" fmla="*/ 103909 h 138545"/>
                <a:gd name="connsiteX3" fmla="*/ 0 w 103909"/>
                <a:gd name="connsiteY3" fmla="*/ 34636 h 138545"/>
                <a:gd name="connsiteX4" fmla="*/ 34636 w 103909"/>
                <a:gd name="connsiteY4" fmla="*/ 0 h 138545"/>
                <a:gd name="connsiteX5" fmla="*/ 69273 w 103909"/>
                <a:gd name="connsiteY5" fmla="*/ 0 h 138545"/>
                <a:gd name="connsiteX6" fmla="*/ 103909 w 103909"/>
                <a:gd name="connsiteY6" fmla="*/ 34636 h 138545"/>
                <a:gd name="connsiteX7" fmla="*/ 103909 w 103909"/>
                <a:gd name="connsiteY7" fmla="*/ 103909 h 138545"/>
                <a:gd name="connsiteX8" fmla="*/ 69273 w 103909"/>
                <a:gd name="connsiteY8" fmla="*/ 138546 h 13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09" h="138545">
                  <a:moveTo>
                    <a:pt x="69273" y="138546"/>
                  </a:moveTo>
                  <a:lnTo>
                    <a:pt x="34636" y="138546"/>
                  </a:lnTo>
                  <a:cubicBezTo>
                    <a:pt x="15586" y="138546"/>
                    <a:pt x="0" y="122959"/>
                    <a:pt x="0" y="103909"/>
                  </a:cubicBezTo>
                  <a:lnTo>
                    <a:pt x="0" y="34636"/>
                  </a:lnTo>
                  <a:cubicBezTo>
                    <a:pt x="0" y="15586"/>
                    <a:pt x="15586" y="0"/>
                    <a:pt x="34636" y="0"/>
                  </a:cubicBezTo>
                  <a:lnTo>
                    <a:pt x="69273" y="0"/>
                  </a:lnTo>
                  <a:cubicBezTo>
                    <a:pt x="88323" y="0"/>
                    <a:pt x="103909" y="15586"/>
                    <a:pt x="103909" y="34636"/>
                  </a:cubicBezTo>
                  <a:lnTo>
                    <a:pt x="103909" y="103909"/>
                  </a:lnTo>
                  <a:cubicBezTo>
                    <a:pt x="103909" y="122959"/>
                    <a:pt x="88323" y="138546"/>
                    <a:pt x="69273" y="138546"/>
                  </a:cubicBezTo>
                  <a:close/>
                </a:path>
              </a:pathLst>
            </a:custGeom>
            <a:solidFill>
              <a:srgbClr val="F03C3C"/>
            </a:solidFill>
            <a:ln w="8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4050557-01D9-2D9B-70F0-69039974B20F}"/>
                </a:ext>
              </a:extLst>
            </p:cNvPr>
            <p:cNvSpPr/>
            <p:nvPr/>
          </p:nvSpPr>
          <p:spPr>
            <a:xfrm>
              <a:off x="6865851" y="3215247"/>
              <a:ext cx="692727" cy="484909"/>
            </a:xfrm>
            <a:custGeom>
              <a:avLst/>
              <a:gdLst>
                <a:gd name="connsiteX0" fmla="*/ 623455 w 692727"/>
                <a:gd name="connsiteY0" fmla="*/ 207818 h 484909"/>
                <a:gd name="connsiteX1" fmla="*/ 415637 w 692727"/>
                <a:gd name="connsiteY1" fmla="*/ 207818 h 484909"/>
                <a:gd name="connsiteX2" fmla="*/ 415637 w 692727"/>
                <a:gd name="connsiteY2" fmla="*/ 173182 h 484909"/>
                <a:gd name="connsiteX3" fmla="*/ 623455 w 692727"/>
                <a:gd name="connsiteY3" fmla="*/ 173182 h 484909"/>
                <a:gd name="connsiteX4" fmla="*/ 623455 w 692727"/>
                <a:gd name="connsiteY4" fmla="*/ 207818 h 484909"/>
                <a:gd name="connsiteX5" fmla="*/ 623455 w 692727"/>
                <a:gd name="connsiteY5" fmla="*/ 311727 h 484909"/>
                <a:gd name="connsiteX6" fmla="*/ 415637 w 692727"/>
                <a:gd name="connsiteY6" fmla="*/ 311727 h 484909"/>
                <a:gd name="connsiteX7" fmla="*/ 415637 w 692727"/>
                <a:gd name="connsiteY7" fmla="*/ 277091 h 484909"/>
                <a:gd name="connsiteX8" fmla="*/ 623455 w 692727"/>
                <a:gd name="connsiteY8" fmla="*/ 277091 h 484909"/>
                <a:gd name="connsiteX9" fmla="*/ 623455 w 692727"/>
                <a:gd name="connsiteY9" fmla="*/ 311727 h 484909"/>
                <a:gd name="connsiteX10" fmla="*/ 623455 w 692727"/>
                <a:gd name="connsiteY10" fmla="*/ 415637 h 484909"/>
                <a:gd name="connsiteX11" fmla="*/ 415637 w 692727"/>
                <a:gd name="connsiteY11" fmla="*/ 415637 h 484909"/>
                <a:gd name="connsiteX12" fmla="*/ 415637 w 692727"/>
                <a:gd name="connsiteY12" fmla="*/ 381000 h 484909"/>
                <a:gd name="connsiteX13" fmla="*/ 623455 w 692727"/>
                <a:gd name="connsiteY13" fmla="*/ 381000 h 484909"/>
                <a:gd name="connsiteX14" fmla="*/ 623455 w 692727"/>
                <a:gd name="connsiteY14" fmla="*/ 415637 h 484909"/>
                <a:gd name="connsiteX15" fmla="*/ 346364 w 692727"/>
                <a:gd name="connsiteY15" fmla="*/ 415637 h 484909"/>
                <a:gd name="connsiteX16" fmla="*/ 69273 w 692727"/>
                <a:gd name="connsiteY16" fmla="*/ 415637 h 484909"/>
                <a:gd name="connsiteX17" fmla="*/ 69273 w 692727"/>
                <a:gd name="connsiteY17" fmla="*/ 346364 h 484909"/>
                <a:gd name="connsiteX18" fmla="*/ 83127 w 692727"/>
                <a:gd name="connsiteY18" fmla="*/ 318655 h 484909"/>
                <a:gd name="connsiteX19" fmla="*/ 150668 w 692727"/>
                <a:gd name="connsiteY19" fmla="*/ 285750 h 484909"/>
                <a:gd name="connsiteX20" fmla="*/ 207818 w 692727"/>
                <a:gd name="connsiteY20" fmla="*/ 277091 h 484909"/>
                <a:gd name="connsiteX21" fmla="*/ 264968 w 692727"/>
                <a:gd name="connsiteY21" fmla="*/ 285750 h 484909"/>
                <a:gd name="connsiteX22" fmla="*/ 332509 w 692727"/>
                <a:gd name="connsiteY22" fmla="*/ 318655 h 484909"/>
                <a:gd name="connsiteX23" fmla="*/ 346364 w 692727"/>
                <a:gd name="connsiteY23" fmla="*/ 346364 h 484909"/>
                <a:gd name="connsiteX24" fmla="*/ 346364 w 692727"/>
                <a:gd name="connsiteY24" fmla="*/ 415637 h 484909"/>
                <a:gd name="connsiteX25" fmla="*/ 207818 w 692727"/>
                <a:gd name="connsiteY25" fmla="*/ 121227 h 484909"/>
                <a:gd name="connsiteX26" fmla="*/ 277091 w 692727"/>
                <a:gd name="connsiteY26" fmla="*/ 190500 h 484909"/>
                <a:gd name="connsiteX27" fmla="*/ 207818 w 692727"/>
                <a:gd name="connsiteY27" fmla="*/ 259773 h 484909"/>
                <a:gd name="connsiteX28" fmla="*/ 138546 w 692727"/>
                <a:gd name="connsiteY28" fmla="*/ 190500 h 484909"/>
                <a:gd name="connsiteX29" fmla="*/ 207818 w 692727"/>
                <a:gd name="connsiteY29" fmla="*/ 121227 h 484909"/>
                <a:gd name="connsiteX30" fmla="*/ 658091 w 692727"/>
                <a:gd name="connsiteY30" fmla="*/ 0 h 484909"/>
                <a:gd name="connsiteX31" fmla="*/ 432955 w 692727"/>
                <a:gd name="connsiteY31" fmla="*/ 0 h 484909"/>
                <a:gd name="connsiteX32" fmla="*/ 363682 w 692727"/>
                <a:gd name="connsiteY32" fmla="*/ 69273 h 484909"/>
                <a:gd name="connsiteX33" fmla="*/ 329046 w 692727"/>
                <a:gd name="connsiteY33" fmla="*/ 69273 h 484909"/>
                <a:gd name="connsiteX34" fmla="*/ 259773 w 692727"/>
                <a:gd name="connsiteY34" fmla="*/ 0 h 484909"/>
                <a:gd name="connsiteX35" fmla="*/ 34636 w 692727"/>
                <a:gd name="connsiteY35" fmla="*/ 0 h 484909"/>
                <a:gd name="connsiteX36" fmla="*/ 0 w 692727"/>
                <a:gd name="connsiteY36" fmla="*/ 34636 h 484909"/>
                <a:gd name="connsiteX37" fmla="*/ 0 w 692727"/>
                <a:gd name="connsiteY37" fmla="*/ 450273 h 484909"/>
                <a:gd name="connsiteX38" fmla="*/ 34636 w 692727"/>
                <a:gd name="connsiteY38" fmla="*/ 484909 h 484909"/>
                <a:gd name="connsiteX39" fmla="*/ 658091 w 692727"/>
                <a:gd name="connsiteY39" fmla="*/ 484909 h 484909"/>
                <a:gd name="connsiteX40" fmla="*/ 692728 w 692727"/>
                <a:gd name="connsiteY40" fmla="*/ 450273 h 484909"/>
                <a:gd name="connsiteX41" fmla="*/ 692728 w 692727"/>
                <a:gd name="connsiteY41" fmla="*/ 34636 h 484909"/>
                <a:gd name="connsiteX42" fmla="*/ 658091 w 692727"/>
                <a:gd name="connsiteY42" fmla="*/ 0 h 48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92727" h="484909">
                  <a:moveTo>
                    <a:pt x="623455" y="207818"/>
                  </a:moveTo>
                  <a:lnTo>
                    <a:pt x="415637" y="207818"/>
                  </a:lnTo>
                  <a:lnTo>
                    <a:pt x="415637" y="173182"/>
                  </a:lnTo>
                  <a:lnTo>
                    <a:pt x="623455" y="173182"/>
                  </a:lnTo>
                  <a:lnTo>
                    <a:pt x="623455" y="207818"/>
                  </a:lnTo>
                  <a:close/>
                  <a:moveTo>
                    <a:pt x="623455" y="311727"/>
                  </a:moveTo>
                  <a:lnTo>
                    <a:pt x="415637" y="311727"/>
                  </a:lnTo>
                  <a:lnTo>
                    <a:pt x="415637" y="277091"/>
                  </a:lnTo>
                  <a:lnTo>
                    <a:pt x="623455" y="277091"/>
                  </a:lnTo>
                  <a:lnTo>
                    <a:pt x="623455" y="311727"/>
                  </a:lnTo>
                  <a:close/>
                  <a:moveTo>
                    <a:pt x="623455" y="415637"/>
                  </a:moveTo>
                  <a:lnTo>
                    <a:pt x="415637" y="415637"/>
                  </a:lnTo>
                  <a:lnTo>
                    <a:pt x="415637" y="381000"/>
                  </a:lnTo>
                  <a:lnTo>
                    <a:pt x="623455" y="381000"/>
                  </a:lnTo>
                  <a:lnTo>
                    <a:pt x="623455" y="415637"/>
                  </a:lnTo>
                  <a:close/>
                  <a:moveTo>
                    <a:pt x="346364" y="415637"/>
                  </a:moveTo>
                  <a:lnTo>
                    <a:pt x="69273" y="415637"/>
                  </a:lnTo>
                  <a:lnTo>
                    <a:pt x="69273" y="346364"/>
                  </a:lnTo>
                  <a:cubicBezTo>
                    <a:pt x="69273" y="335973"/>
                    <a:pt x="74468" y="325582"/>
                    <a:pt x="83127" y="318655"/>
                  </a:cubicBezTo>
                  <a:cubicBezTo>
                    <a:pt x="102177" y="304800"/>
                    <a:pt x="126423" y="292677"/>
                    <a:pt x="150668" y="285750"/>
                  </a:cubicBezTo>
                  <a:cubicBezTo>
                    <a:pt x="169718" y="280555"/>
                    <a:pt x="188768" y="277091"/>
                    <a:pt x="207818" y="277091"/>
                  </a:cubicBezTo>
                  <a:cubicBezTo>
                    <a:pt x="228600" y="277091"/>
                    <a:pt x="247650" y="280555"/>
                    <a:pt x="264968" y="285750"/>
                  </a:cubicBezTo>
                  <a:cubicBezTo>
                    <a:pt x="289214" y="292677"/>
                    <a:pt x="313459" y="303068"/>
                    <a:pt x="332509" y="318655"/>
                  </a:cubicBezTo>
                  <a:cubicBezTo>
                    <a:pt x="341168" y="325582"/>
                    <a:pt x="346364" y="335973"/>
                    <a:pt x="346364" y="346364"/>
                  </a:cubicBezTo>
                  <a:lnTo>
                    <a:pt x="346364" y="415637"/>
                  </a:lnTo>
                  <a:close/>
                  <a:moveTo>
                    <a:pt x="207818" y="121227"/>
                  </a:moveTo>
                  <a:cubicBezTo>
                    <a:pt x="245918" y="121227"/>
                    <a:pt x="277091" y="152400"/>
                    <a:pt x="277091" y="190500"/>
                  </a:cubicBezTo>
                  <a:cubicBezTo>
                    <a:pt x="277091" y="228600"/>
                    <a:pt x="245918" y="259773"/>
                    <a:pt x="207818" y="259773"/>
                  </a:cubicBezTo>
                  <a:cubicBezTo>
                    <a:pt x="169718" y="259773"/>
                    <a:pt x="138546" y="228600"/>
                    <a:pt x="138546" y="190500"/>
                  </a:cubicBezTo>
                  <a:cubicBezTo>
                    <a:pt x="138546" y="152400"/>
                    <a:pt x="169718" y="121227"/>
                    <a:pt x="207818" y="121227"/>
                  </a:cubicBezTo>
                  <a:close/>
                  <a:moveTo>
                    <a:pt x="658091" y="0"/>
                  </a:moveTo>
                  <a:lnTo>
                    <a:pt x="432955" y="0"/>
                  </a:lnTo>
                  <a:cubicBezTo>
                    <a:pt x="432955" y="38100"/>
                    <a:pt x="401782" y="69273"/>
                    <a:pt x="363682" y="69273"/>
                  </a:cubicBezTo>
                  <a:lnTo>
                    <a:pt x="329046" y="69273"/>
                  </a:lnTo>
                  <a:cubicBezTo>
                    <a:pt x="290946" y="69273"/>
                    <a:pt x="259773" y="38100"/>
                    <a:pt x="259773" y="0"/>
                  </a:cubicBezTo>
                  <a:lnTo>
                    <a:pt x="34636" y="0"/>
                  </a:lnTo>
                  <a:cubicBezTo>
                    <a:pt x="15586" y="0"/>
                    <a:pt x="0" y="15586"/>
                    <a:pt x="0" y="34636"/>
                  </a:cubicBezTo>
                  <a:lnTo>
                    <a:pt x="0" y="450273"/>
                  </a:lnTo>
                  <a:cubicBezTo>
                    <a:pt x="0" y="469323"/>
                    <a:pt x="15586" y="484909"/>
                    <a:pt x="34636" y="484909"/>
                  </a:cubicBezTo>
                  <a:lnTo>
                    <a:pt x="658091" y="484909"/>
                  </a:lnTo>
                  <a:cubicBezTo>
                    <a:pt x="677141" y="484909"/>
                    <a:pt x="692728" y="469323"/>
                    <a:pt x="692728" y="450273"/>
                  </a:cubicBezTo>
                  <a:lnTo>
                    <a:pt x="692728" y="34636"/>
                  </a:lnTo>
                  <a:cubicBezTo>
                    <a:pt x="692728" y="15586"/>
                    <a:pt x="677141" y="0"/>
                    <a:pt x="658091" y="0"/>
                  </a:cubicBezTo>
                  <a:close/>
                </a:path>
              </a:pathLst>
            </a:custGeom>
            <a:solidFill>
              <a:srgbClr val="000000"/>
            </a:solidFill>
            <a:ln w="8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24CC2F-376C-6C64-2F83-B6A44ECFBA69}"/>
              </a:ext>
            </a:extLst>
          </p:cNvPr>
          <p:cNvSpPr txBox="1"/>
          <p:nvPr/>
        </p:nvSpPr>
        <p:spPr>
          <a:xfrm>
            <a:off x="1727940" y="4327400"/>
            <a:ext cx="2108269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간략한 설명을 작성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B46C7-CB1B-8D42-D9DC-AFBA70B74326}"/>
              </a:ext>
            </a:extLst>
          </p:cNvPr>
          <p:cNvSpPr txBox="1"/>
          <p:nvPr/>
        </p:nvSpPr>
        <p:spPr>
          <a:xfrm>
            <a:off x="4933909" y="2389634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02</a:t>
            </a:r>
            <a:endParaRPr lang="ko-KR" altLang="en-US" sz="360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F4151-E988-D708-3C03-D2F0D0AD2834}"/>
              </a:ext>
            </a:extLst>
          </p:cNvPr>
          <p:cNvSpPr txBox="1"/>
          <p:nvPr/>
        </p:nvSpPr>
        <p:spPr>
          <a:xfrm>
            <a:off x="8281614" y="2389634"/>
            <a:ext cx="74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03</a:t>
            </a:r>
            <a:endParaRPr lang="ko-KR" altLang="en-US" sz="360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67983-D03F-BA71-9525-CBA965088738}"/>
              </a:ext>
            </a:extLst>
          </p:cNvPr>
          <p:cNvSpPr txBox="1"/>
          <p:nvPr/>
        </p:nvSpPr>
        <p:spPr>
          <a:xfrm>
            <a:off x="5075645" y="4327400"/>
            <a:ext cx="2108269" cy="74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설명을 작성하는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/>
              <a:t>검은글씨 쓰는 공간</a:t>
            </a:r>
            <a:endParaRPr lang="en-US" altLang="ko-K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C9C0EA-05E6-C30E-92FC-2EEFB5761CA5}"/>
              </a:ext>
            </a:extLst>
          </p:cNvPr>
          <p:cNvSpPr txBox="1"/>
          <p:nvPr/>
        </p:nvSpPr>
        <p:spPr>
          <a:xfrm>
            <a:off x="8423350" y="4327400"/>
            <a:ext cx="2396810" cy="1075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흰색보다 가독성이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/>
              <a:t>월등하니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/>
              <a:t>보다 긴 내용은 흰곳에</a:t>
            </a:r>
          </a:p>
        </p:txBody>
      </p:sp>
    </p:spTree>
    <p:extLst>
      <p:ext uri="{BB962C8B-B14F-4D97-AF65-F5344CB8AC3E}">
        <p14:creationId xmlns:p14="http://schemas.microsoft.com/office/powerpoint/2010/main" val="103538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5EE313DA-1267-2532-42AA-E7EBCFE1E423}"/>
              </a:ext>
            </a:extLst>
          </p:cNvPr>
          <p:cNvSpPr/>
          <p:nvPr/>
        </p:nvSpPr>
        <p:spPr>
          <a:xfrm>
            <a:off x="6419521" y="1847461"/>
            <a:ext cx="2452672" cy="4142791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466AD5-2BDC-DF75-5948-3A292DB9333A}"/>
              </a:ext>
            </a:extLst>
          </p:cNvPr>
          <p:cNvSpPr txBox="1"/>
          <p:nvPr/>
        </p:nvSpPr>
        <p:spPr>
          <a:xfrm>
            <a:off x="6502155" y="2163427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결론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48A5DD-F1EE-95CD-9281-7AA54CB261D0}"/>
              </a:ext>
            </a:extLst>
          </p:cNvPr>
          <p:cNvSpPr txBox="1"/>
          <p:nvPr/>
        </p:nvSpPr>
        <p:spPr>
          <a:xfrm>
            <a:off x="6521675" y="3231513"/>
            <a:ext cx="2266481" cy="18528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처음부터 빨간색이면 보기에 많이 불편할 수 있으니 유의</a:t>
            </a:r>
            <a:endParaRPr lang="en-US" altLang="ko-KR" sz="160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좌측에 말한 것 여기 적용되어 있으니 </a:t>
            </a:r>
            <a:r>
              <a:rPr lang="en-US" altLang="ko-KR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Shift+F5</a:t>
            </a:r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 확인가능</a:t>
            </a:r>
            <a:endParaRPr lang="en-US" altLang="ko-KR" sz="160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545DB3-6A66-7143-7F2E-BF53E8D2C7F2}"/>
              </a:ext>
            </a:extLst>
          </p:cNvPr>
          <p:cNvSpPr/>
          <p:nvPr/>
        </p:nvSpPr>
        <p:spPr>
          <a:xfrm>
            <a:off x="402265" y="531967"/>
            <a:ext cx="68400" cy="703704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46EFC-9CA0-90D6-0112-EEE462B6429B}"/>
              </a:ext>
            </a:extLst>
          </p:cNvPr>
          <p:cNvSpPr txBox="1"/>
          <p:nvPr/>
        </p:nvSpPr>
        <p:spPr>
          <a:xfrm>
            <a:off x="543161" y="442723"/>
            <a:ext cx="2967479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사각형 가로 </a:t>
            </a:r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4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Four flow-chart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917383-44ED-BC32-FE0B-35DCD7732BD0}"/>
              </a:ext>
            </a:extLst>
          </p:cNvPr>
          <p:cNvSpPr/>
          <p:nvPr/>
        </p:nvSpPr>
        <p:spPr>
          <a:xfrm>
            <a:off x="865375" y="1847461"/>
            <a:ext cx="2452672" cy="4142791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330DD-DFD9-155C-8A0B-65BD1299196A}"/>
              </a:ext>
            </a:extLst>
          </p:cNvPr>
          <p:cNvSpPr txBox="1"/>
          <p:nvPr/>
        </p:nvSpPr>
        <p:spPr>
          <a:xfrm>
            <a:off x="948009" y="2163427"/>
            <a:ext cx="65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01</a:t>
            </a:r>
            <a:endParaRPr lang="ko-KR" altLang="en-US" sz="360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4CC2F-376C-6C64-2F83-B6A44ECFBA69}"/>
              </a:ext>
            </a:extLst>
          </p:cNvPr>
          <p:cNvSpPr txBox="1"/>
          <p:nvPr/>
        </p:nvSpPr>
        <p:spPr>
          <a:xfrm>
            <a:off x="976861" y="3379244"/>
            <a:ext cx="2229701" cy="1557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제목이 있으면</a:t>
            </a:r>
            <a:endParaRPr lang="en-US" altLang="ko-KR" sz="160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위 숫자 지우고</a:t>
            </a:r>
            <a:endParaRPr lang="en-US" altLang="ko-KR" sz="160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굵은글씨로 제목 작성하되 폰트크기에 유의</a:t>
            </a:r>
            <a:r>
              <a:rPr lang="en-US" altLang="ko-KR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숫자가 </a:t>
            </a:r>
            <a:r>
              <a:rPr lang="en-US" altLang="ko-KR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pt</a:t>
            </a:r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큼</a:t>
            </a:r>
            <a:r>
              <a:rPr lang="en-US" altLang="ko-KR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518677-8D57-78B7-41EC-0B27EDD26485}"/>
              </a:ext>
            </a:extLst>
          </p:cNvPr>
          <p:cNvSpPr/>
          <p:nvPr/>
        </p:nvSpPr>
        <p:spPr>
          <a:xfrm>
            <a:off x="3642448" y="1847461"/>
            <a:ext cx="2452672" cy="4142791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5E7969-BB5E-4F01-25BE-E90700F97822}"/>
              </a:ext>
            </a:extLst>
          </p:cNvPr>
          <p:cNvSpPr txBox="1"/>
          <p:nvPr/>
        </p:nvSpPr>
        <p:spPr>
          <a:xfrm>
            <a:off x="3725082" y="2163427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02</a:t>
            </a:r>
            <a:endParaRPr lang="ko-KR" altLang="en-US" sz="360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FFC2F9-622B-3634-6FA4-CE145C65B337}"/>
              </a:ext>
            </a:extLst>
          </p:cNvPr>
          <p:cNvSpPr/>
          <p:nvPr/>
        </p:nvSpPr>
        <p:spPr>
          <a:xfrm>
            <a:off x="6419521" y="1847461"/>
            <a:ext cx="2452672" cy="4142791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B031DD-E079-D963-6D41-57A5EB481126}"/>
              </a:ext>
            </a:extLst>
          </p:cNvPr>
          <p:cNvSpPr txBox="1"/>
          <p:nvPr/>
        </p:nvSpPr>
        <p:spPr>
          <a:xfrm>
            <a:off x="6502155" y="2163427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결론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B9D0AC-4453-04F7-B2D8-8AD57A30A207}"/>
              </a:ext>
            </a:extLst>
          </p:cNvPr>
          <p:cNvSpPr/>
          <p:nvPr/>
        </p:nvSpPr>
        <p:spPr>
          <a:xfrm>
            <a:off x="9191993" y="1847461"/>
            <a:ext cx="2452672" cy="4142791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7D14FA-6DDF-1477-17D1-47D7EE2BA9A0}"/>
              </a:ext>
            </a:extLst>
          </p:cNvPr>
          <p:cNvSpPr txBox="1"/>
          <p:nvPr/>
        </p:nvSpPr>
        <p:spPr>
          <a:xfrm>
            <a:off x="9274627" y="2163427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endParaRPr lang="ko-KR" altLang="en-US" sz="360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B20C8D-060A-FFAD-1F7A-C3BA00F76976}"/>
              </a:ext>
            </a:extLst>
          </p:cNvPr>
          <p:cNvSpPr txBox="1"/>
          <p:nvPr/>
        </p:nvSpPr>
        <p:spPr>
          <a:xfrm>
            <a:off x="3753933" y="3526978"/>
            <a:ext cx="2229701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오른쪽처럼 포인트 주는건 애니메이션 권장</a:t>
            </a:r>
            <a:r>
              <a:rPr lang="en-US" altLang="ko-KR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안줘도 무방하나 눈이 아픔</a:t>
            </a:r>
            <a:endParaRPr lang="en-US" altLang="ko-KR" sz="160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BBF495-1C2F-CF26-1233-1FC99A47412D}"/>
              </a:ext>
            </a:extLst>
          </p:cNvPr>
          <p:cNvSpPr txBox="1"/>
          <p:nvPr/>
        </p:nvSpPr>
        <p:spPr>
          <a:xfrm>
            <a:off x="6521675" y="3231513"/>
            <a:ext cx="2266481" cy="18528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처음부터 빨간색이면 보기에 많이 불편할 수 있으니 유의</a:t>
            </a:r>
            <a:endParaRPr lang="en-US" altLang="ko-KR" sz="160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좌측에 말한 것 여기 적용되어 있으니 </a:t>
            </a:r>
            <a:r>
              <a:rPr lang="en-US" altLang="ko-KR" sz="16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Shift+F5</a:t>
            </a:r>
            <a:r>
              <a:rPr lang="ko-KR" altLang="en-US" sz="16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 확인가능</a:t>
            </a:r>
            <a:endParaRPr lang="en-US" altLang="ko-KR" sz="160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D35F6B-2BC1-A7D4-DAE1-ACD3DA7FB2DB}"/>
              </a:ext>
            </a:extLst>
          </p:cNvPr>
          <p:cNvSpPr txBox="1"/>
          <p:nvPr/>
        </p:nvSpPr>
        <p:spPr>
          <a:xfrm>
            <a:off x="9303478" y="3674711"/>
            <a:ext cx="2229701" cy="9664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군인은 현역을 면한 후가 아니면 국무총리로 임명될 수 없다</a:t>
            </a:r>
            <a:r>
              <a:rPr lang="en-US" altLang="ko-KR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346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545DB3-6A66-7143-7F2E-BF53E8D2C7F2}"/>
              </a:ext>
            </a:extLst>
          </p:cNvPr>
          <p:cNvSpPr/>
          <p:nvPr/>
        </p:nvSpPr>
        <p:spPr>
          <a:xfrm>
            <a:off x="402265" y="531967"/>
            <a:ext cx="68400" cy="703704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46EFC-9CA0-90D6-0112-EEE462B6429B}"/>
              </a:ext>
            </a:extLst>
          </p:cNvPr>
          <p:cNvSpPr txBox="1"/>
          <p:nvPr/>
        </p:nvSpPr>
        <p:spPr>
          <a:xfrm>
            <a:off x="543161" y="442723"/>
            <a:ext cx="1526380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순서도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flow chart</a:t>
            </a:r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2359C06D-530E-3391-36A5-25CC1E1574B2}"/>
              </a:ext>
            </a:extLst>
          </p:cNvPr>
          <p:cNvSpPr/>
          <p:nvPr/>
        </p:nvSpPr>
        <p:spPr>
          <a:xfrm>
            <a:off x="1222309" y="2336045"/>
            <a:ext cx="10058400" cy="2680416"/>
          </a:xfrm>
          <a:custGeom>
            <a:avLst/>
            <a:gdLst>
              <a:gd name="connsiteX0" fmla="*/ 1744835 w 10058400"/>
              <a:gd name="connsiteY0" fmla="*/ 0 h 2680416"/>
              <a:gd name="connsiteX1" fmla="*/ 2979722 w 10058400"/>
              <a:gd name="connsiteY1" fmla="*/ 818539 h 2680416"/>
              <a:gd name="connsiteX2" fmla="*/ 3033139 w 10058400"/>
              <a:gd name="connsiteY2" fmla="*/ 990620 h 2680416"/>
              <a:gd name="connsiteX3" fmla="*/ 3404986 w 10058400"/>
              <a:gd name="connsiteY3" fmla="*/ 990620 h 2680416"/>
              <a:gd name="connsiteX4" fmla="*/ 3458403 w 10058400"/>
              <a:gd name="connsiteY4" fmla="*/ 818539 h 2680416"/>
              <a:gd name="connsiteX5" fmla="*/ 4693290 w 10058400"/>
              <a:gd name="connsiteY5" fmla="*/ 0 h 2680416"/>
              <a:gd name="connsiteX6" fmla="*/ 5928178 w 10058400"/>
              <a:gd name="connsiteY6" fmla="*/ 818539 h 2680416"/>
              <a:gd name="connsiteX7" fmla="*/ 5981595 w 10058400"/>
              <a:gd name="connsiteY7" fmla="*/ 990620 h 2680416"/>
              <a:gd name="connsiteX8" fmla="*/ 6353442 w 10058400"/>
              <a:gd name="connsiteY8" fmla="*/ 990620 h 2680416"/>
              <a:gd name="connsiteX9" fmla="*/ 6406859 w 10058400"/>
              <a:gd name="connsiteY9" fmla="*/ 818539 h 2680416"/>
              <a:gd name="connsiteX10" fmla="*/ 7641746 w 10058400"/>
              <a:gd name="connsiteY10" fmla="*/ 0 h 2680416"/>
              <a:gd name="connsiteX11" fmla="*/ 8876634 w 10058400"/>
              <a:gd name="connsiteY11" fmla="*/ 818539 h 2680416"/>
              <a:gd name="connsiteX12" fmla="*/ 8927346 w 10058400"/>
              <a:gd name="connsiteY12" fmla="*/ 981908 h 2680416"/>
              <a:gd name="connsiteX13" fmla="*/ 9448178 w 10058400"/>
              <a:gd name="connsiteY13" fmla="*/ 981908 h 2680416"/>
              <a:gd name="connsiteX14" fmla="*/ 10058400 w 10058400"/>
              <a:gd name="connsiteY14" fmla="*/ 1335851 h 2680416"/>
              <a:gd name="connsiteX15" fmla="*/ 9448178 w 10058400"/>
              <a:gd name="connsiteY15" fmla="*/ 1689794 h 2680416"/>
              <a:gd name="connsiteX16" fmla="*/ 8930051 w 10058400"/>
              <a:gd name="connsiteY16" fmla="*/ 1689794 h 2680416"/>
              <a:gd name="connsiteX17" fmla="*/ 8876634 w 10058400"/>
              <a:gd name="connsiteY17" fmla="*/ 1861878 h 2680416"/>
              <a:gd name="connsiteX18" fmla="*/ 7641746 w 10058400"/>
              <a:gd name="connsiteY18" fmla="*/ 2680416 h 2680416"/>
              <a:gd name="connsiteX19" fmla="*/ 6406859 w 10058400"/>
              <a:gd name="connsiteY19" fmla="*/ 1861878 h 2680416"/>
              <a:gd name="connsiteX20" fmla="*/ 6356145 w 10058400"/>
              <a:gd name="connsiteY20" fmla="*/ 1698506 h 2680416"/>
              <a:gd name="connsiteX21" fmla="*/ 5978891 w 10058400"/>
              <a:gd name="connsiteY21" fmla="*/ 1698506 h 2680416"/>
              <a:gd name="connsiteX22" fmla="*/ 5928178 w 10058400"/>
              <a:gd name="connsiteY22" fmla="*/ 1861878 h 2680416"/>
              <a:gd name="connsiteX23" fmla="*/ 4693290 w 10058400"/>
              <a:gd name="connsiteY23" fmla="*/ 2680416 h 2680416"/>
              <a:gd name="connsiteX24" fmla="*/ 3458403 w 10058400"/>
              <a:gd name="connsiteY24" fmla="*/ 1861878 h 2680416"/>
              <a:gd name="connsiteX25" fmla="*/ 3407689 w 10058400"/>
              <a:gd name="connsiteY25" fmla="*/ 1698506 h 2680416"/>
              <a:gd name="connsiteX26" fmla="*/ 3030435 w 10058400"/>
              <a:gd name="connsiteY26" fmla="*/ 1698506 h 2680416"/>
              <a:gd name="connsiteX27" fmla="*/ 2979722 w 10058400"/>
              <a:gd name="connsiteY27" fmla="*/ 1861878 h 2680416"/>
              <a:gd name="connsiteX28" fmla="*/ 1744835 w 10058400"/>
              <a:gd name="connsiteY28" fmla="*/ 2680416 h 2680416"/>
              <a:gd name="connsiteX29" fmla="*/ 509947 w 10058400"/>
              <a:gd name="connsiteY29" fmla="*/ 1861878 h 2680416"/>
              <a:gd name="connsiteX30" fmla="*/ 459233 w 10058400"/>
              <a:gd name="connsiteY30" fmla="*/ 1698506 h 2680416"/>
              <a:gd name="connsiteX31" fmla="*/ 0 w 10058400"/>
              <a:gd name="connsiteY31" fmla="*/ 1698506 h 2680416"/>
              <a:gd name="connsiteX32" fmla="*/ 0 w 10058400"/>
              <a:gd name="connsiteY32" fmla="*/ 990620 h 2680416"/>
              <a:gd name="connsiteX33" fmla="*/ 456530 w 10058400"/>
              <a:gd name="connsiteY33" fmla="*/ 990620 h 2680416"/>
              <a:gd name="connsiteX34" fmla="*/ 509947 w 10058400"/>
              <a:gd name="connsiteY34" fmla="*/ 818539 h 2680416"/>
              <a:gd name="connsiteX35" fmla="*/ 1744835 w 10058400"/>
              <a:gd name="connsiteY35" fmla="*/ 0 h 268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58400" h="2680416">
                <a:moveTo>
                  <a:pt x="1744835" y="0"/>
                </a:moveTo>
                <a:cubicBezTo>
                  <a:pt x="2299966" y="0"/>
                  <a:pt x="2776267" y="337518"/>
                  <a:pt x="2979722" y="818539"/>
                </a:cubicBezTo>
                <a:lnTo>
                  <a:pt x="3033139" y="990620"/>
                </a:lnTo>
                <a:lnTo>
                  <a:pt x="3404986" y="990620"/>
                </a:lnTo>
                <a:lnTo>
                  <a:pt x="3458403" y="818539"/>
                </a:lnTo>
                <a:cubicBezTo>
                  <a:pt x="3661857" y="337518"/>
                  <a:pt x="4138158" y="0"/>
                  <a:pt x="4693290" y="0"/>
                </a:cubicBezTo>
                <a:cubicBezTo>
                  <a:pt x="5248422" y="0"/>
                  <a:pt x="5724723" y="337518"/>
                  <a:pt x="5928178" y="818539"/>
                </a:cubicBezTo>
                <a:lnTo>
                  <a:pt x="5981595" y="990620"/>
                </a:lnTo>
                <a:lnTo>
                  <a:pt x="6353442" y="990620"/>
                </a:lnTo>
                <a:lnTo>
                  <a:pt x="6406859" y="818539"/>
                </a:lnTo>
                <a:cubicBezTo>
                  <a:pt x="6610313" y="337518"/>
                  <a:pt x="7086614" y="0"/>
                  <a:pt x="7641746" y="0"/>
                </a:cubicBezTo>
                <a:cubicBezTo>
                  <a:pt x="8196878" y="0"/>
                  <a:pt x="8673179" y="337518"/>
                  <a:pt x="8876634" y="818539"/>
                </a:cubicBezTo>
                <a:lnTo>
                  <a:pt x="8927346" y="981908"/>
                </a:lnTo>
                <a:lnTo>
                  <a:pt x="9448178" y="981908"/>
                </a:lnTo>
                <a:lnTo>
                  <a:pt x="10058400" y="1335851"/>
                </a:lnTo>
                <a:lnTo>
                  <a:pt x="9448178" y="1689794"/>
                </a:lnTo>
                <a:lnTo>
                  <a:pt x="8930051" y="1689794"/>
                </a:lnTo>
                <a:lnTo>
                  <a:pt x="8876634" y="1861878"/>
                </a:lnTo>
                <a:cubicBezTo>
                  <a:pt x="8673179" y="2342898"/>
                  <a:pt x="8196878" y="2680416"/>
                  <a:pt x="7641746" y="2680416"/>
                </a:cubicBezTo>
                <a:cubicBezTo>
                  <a:pt x="7086614" y="2680416"/>
                  <a:pt x="6610313" y="2342898"/>
                  <a:pt x="6406859" y="1861878"/>
                </a:cubicBezTo>
                <a:lnTo>
                  <a:pt x="6356145" y="1698506"/>
                </a:lnTo>
                <a:lnTo>
                  <a:pt x="5978891" y="1698506"/>
                </a:lnTo>
                <a:lnTo>
                  <a:pt x="5928178" y="1861878"/>
                </a:lnTo>
                <a:cubicBezTo>
                  <a:pt x="5724723" y="2342898"/>
                  <a:pt x="5248422" y="2680416"/>
                  <a:pt x="4693290" y="2680416"/>
                </a:cubicBezTo>
                <a:cubicBezTo>
                  <a:pt x="4138158" y="2680416"/>
                  <a:pt x="3661857" y="2342898"/>
                  <a:pt x="3458403" y="1861878"/>
                </a:cubicBezTo>
                <a:lnTo>
                  <a:pt x="3407689" y="1698506"/>
                </a:lnTo>
                <a:lnTo>
                  <a:pt x="3030435" y="1698506"/>
                </a:lnTo>
                <a:lnTo>
                  <a:pt x="2979722" y="1861878"/>
                </a:lnTo>
                <a:cubicBezTo>
                  <a:pt x="2776267" y="2342898"/>
                  <a:pt x="2299966" y="2680416"/>
                  <a:pt x="1744835" y="2680416"/>
                </a:cubicBezTo>
                <a:cubicBezTo>
                  <a:pt x="1189702" y="2680416"/>
                  <a:pt x="713401" y="2342898"/>
                  <a:pt x="509947" y="1861878"/>
                </a:cubicBezTo>
                <a:lnTo>
                  <a:pt x="459233" y="1698506"/>
                </a:lnTo>
                <a:lnTo>
                  <a:pt x="0" y="1698506"/>
                </a:lnTo>
                <a:lnTo>
                  <a:pt x="0" y="990620"/>
                </a:lnTo>
                <a:lnTo>
                  <a:pt x="456530" y="990620"/>
                </a:lnTo>
                <a:lnTo>
                  <a:pt x="509947" y="818539"/>
                </a:lnTo>
                <a:cubicBezTo>
                  <a:pt x="713401" y="337518"/>
                  <a:pt x="1189702" y="0"/>
                  <a:pt x="1744835" y="0"/>
                </a:cubicBezTo>
                <a:close/>
              </a:path>
            </a:pathLst>
          </a:custGeom>
          <a:solidFill>
            <a:srgbClr val="F03C3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76F676-E005-3407-5B42-0D8756B565B4}"/>
              </a:ext>
            </a:extLst>
          </p:cNvPr>
          <p:cNvSpPr txBox="1"/>
          <p:nvPr/>
        </p:nvSpPr>
        <p:spPr>
          <a:xfrm>
            <a:off x="2259257" y="2874949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0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STEP 01</a:t>
            </a:r>
            <a:endParaRPr lang="ko-KR" altLang="en-US" sz="2800" spc="-100">
              <a:solidFill>
                <a:schemeClr val="bg1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CDAA14-B680-2AA7-A983-CFF30E935A72}"/>
              </a:ext>
            </a:extLst>
          </p:cNvPr>
          <p:cNvSpPr txBox="1"/>
          <p:nvPr/>
        </p:nvSpPr>
        <p:spPr>
          <a:xfrm>
            <a:off x="5162829" y="2874949"/>
            <a:ext cx="1505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0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STEP 02</a:t>
            </a:r>
            <a:endParaRPr lang="ko-KR" altLang="en-US" sz="2800" spc="-100">
              <a:solidFill>
                <a:schemeClr val="bg1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9DA7CE1-F764-36B6-44CB-841401828232}"/>
              </a:ext>
            </a:extLst>
          </p:cNvPr>
          <p:cNvSpPr txBox="1"/>
          <p:nvPr/>
        </p:nvSpPr>
        <p:spPr>
          <a:xfrm>
            <a:off x="8111285" y="2874949"/>
            <a:ext cx="1505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0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STEP 03</a:t>
            </a:r>
            <a:endParaRPr lang="ko-KR" altLang="en-US" sz="2800" spc="-100">
              <a:solidFill>
                <a:schemeClr val="bg1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C069043-1F8D-D83A-C92B-A4ED6E970C80}"/>
              </a:ext>
            </a:extLst>
          </p:cNvPr>
          <p:cNvSpPr txBox="1"/>
          <p:nvPr/>
        </p:nvSpPr>
        <p:spPr>
          <a:xfrm>
            <a:off x="2267273" y="3691167"/>
            <a:ext cx="13997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spc="-100">
                <a:solidFill>
                  <a:schemeClr val="bg1"/>
                </a:solidFill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어떤 전략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66941D1-5C90-B43B-A0B6-02D38D5E0A58}"/>
              </a:ext>
            </a:extLst>
          </p:cNvPr>
          <p:cNvSpPr txBox="1"/>
          <p:nvPr/>
        </p:nvSpPr>
        <p:spPr>
          <a:xfrm>
            <a:off x="4750857" y="3506501"/>
            <a:ext cx="232948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spc="-100">
                <a:solidFill>
                  <a:schemeClr val="bg1"/>
                </a:solidFill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저런 전략</a:t>
            </a:r>
            <a:endParaRPr lang="en-US" altLang="ko-KR" sz="2400" spc="-100">
              <a:solidFill>
                <a:schemeClr val="bg1"/>
              </a:solidFill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  <a:p>
            <a:pPr algn="ctr"/>
            <a:r>
              <a:rPr lang="ko-KR" altLang="en-US" sz="2400" spc="-100">
                <a:solidFill>
                  <a:schemeClr val="bg1"/>
                </a:solidFill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그리고 어떤 전략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ABEFA58-05F4-2166-CFE2-71475FDBBA27}"/>
              </a:ext>
            </a:extLst>
          </p:cNvPr>
          <p:cNvSpPr txBox="1"/>
          <p:nvPr/>
        </p:nvSpPr>
        <p:spPr>
          <a:xfrm>
            <a:off x="7699313" y="3506501"/>
            <a:ext cx="23294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spc="-100">
                <a:solidFill>
                  <a:schemeClr val="bg1"/>
                </a:solidFill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그런 전략을 통한</a:t>
            </a:r>
            <a:endParaRPr lang="en-US" altLang="ko-KR" sz="2400" spc="-100">
              <a:solidFill>
                <a:schemeClr val="bg1"/>
              </a:solidFill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  <a:p>
            <a:pPr algn="ctr"/>
            <a:r>
              <a:rPr lang="ko-KR" altLang="en-US" sz="2400" spc="-100">
                <a:solidFill>
                  <a:schemeClr val="bg1"/>
                </a:solidFill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그런 결과</a:t>
            </a:r>
          </a:p>
        </p:txBody>
      </p:sp>
    </p:spTree>
    <p:extLst>
      <p:ext uri="{BB962C8B-B14F-4D97-AF65-F5344CB8AC3E}">
        <p14:creationId xmlns:p14="http://schemas.microsoft.com/office/powerpoint/2010/main" val="112707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545DB3-6A66-7143-7F2E-BF53E8D2C7F2}"/>
              </a:ext>
            </a:extLst>
          </p:cNvPr>
          <p:cNvSpPr/>
          <p:nvPr/>
        </p:nvSpPr>
        <p:spPr>
          <a:xfrm>
            <a:off x="402265" y="531967"/>
            <a:ext cx="68400" cy="703704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46EFC-9CA0-90D6-0112-EEE462B6429B}"/>
              </a:ext>
            </a:extLst>
          </p:cNvPr>
          <p:cNvSpPr txBox="1"/>
          <p:nvPr/>
        </p:nvSpPr>
        <p:spPr>
          <a:xfrm>
            <a:off x="543161" y="442723"/>
            <a:ext cx="2997937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크기비교 차트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circle graph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C3F84C-53B8-CCFE-F91D-462D2D2ACA76}"/>
              </a:ext>
            </a:extLst>
          </p:cNvPr>
          <p:cNvSpPr/>
          <p:nvPr/>
        </p:nvSpPr>
        <p:spPr>
          <a:xfrm>
            <a:off x="3054192" y="3778898"/>
            <a:ext cx="1537606" cy="15376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14,000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C0CB51D-88EB-7846-0818-9D9E237C0801}"/>
              </a:ext>
            </a:extLst>
          </p:cNvPr>
          <p:cNvSpPr/>
          <p:nvPr/>
        </p:nvSpPr>
        <p:spPr>
          <a:xfrm>
            <a:off x="4292702" y="2735055"/>
            <a:ext cx="2581449" cy="2581449"/>
          </a:xfrm>
          <a:prstGeom prst="ellipse">
            <a:avLst/>
          </a:prstGeom>
          <a:solidFill>
            <a:srgbClr val="F03C3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+mj-ea"/>
                <a:ea typeface="+mj-ea"/>
              </a:rPr>
              <a:t>440,000</a:t>
            </a:r>
            <a:endParaRPr lang="ko-KR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1A9003-E426-89BF-5299-9B3361DCF9B1}"/>
              </a:ext>
            </a:extLst>
          </p:cNvPr>
          <p:cNvSpPr/>
          <p:nvPr/>
        </p:nvSpPr>
        <p:spPr>
          <a:xfrm>
            <a:off x="6264571" y="1189265"/>
            <a:ext cx="4127239" cy="41272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1,720,300</a:t>
            </a:r>
            <a:endParaRPr lang="ko-KR" altLang="en-US" sz="28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B3C8ADC-CBDF-926D-BE1C-8A7D83AF29C3}"/>
              </a:ext>
            </a:extLst>
          </p:cNvPr>
          <p:cNvSpPr/>
          <p:nvPr/>
        </p:nvSpPr>
        <p:spPr>
          <a:xfrm>
            <a:off x="2217845" y="4312803"/>
            <a:ext cx="1003701" cy="10037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2,000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61D87-9249-BB80-3B61-419F5CAECE33}"/>
              </a:ext>
            </a:extLst>
          </p:cNvPr>
          <p:cNvSpPr txBox="1"/>
          <p:nvPr/>
        </p:nvSpPr>
        <p:spPr>
          <a:xfrm>
            <a:off x="2368477" y="548107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2014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777B81-A98F-3110-3FA5-B7DE45C4F5A7}"/>
              </a:ext>
            </a:extLst>
          </p:cNvPr>
          <p:cNvSpPr txBox="1"/>
          <p:nvPr/>
        </p:nvSpPr>
        <p:spPr>
          <a:xfrm>
            <a:off x="5239421" y="5481077"/>
            <a:ext cx="68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2016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3E9E1-B643-C173-4D68-54A408BA4805}"/>
              </a:ext>
            </a:extLst>
          </p:cNvPr>
          <p:cNvSpPr txBox="1"/>
          <p:nvPr/>
        </p:nvSpPr>
        <p:spPr>
          <a:xfrm>
            <a:off x="3471777" y="548107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2015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8B1CA-0D5D-19EE-C336-78013752FA3C}"/>
              </a:ext>
            </a:extLst>
          </p:cNvPr>
          <p:cNvSpPr txBox="1"/>
          <p:nvPr/>
        </p:nvSpPr>
        <p:spPr>
          <a:xfrm>
            <a:off x="7993002" y="548107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2017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19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3C3C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545DB3-6A66-7143-7F2E-BF53E8D2C7F2}"/>
              </a:ext>
            </a:extLst>
          </p:cNvPr>
          <p:cNvSpPr/>
          <p:nvPr/>
        </p:nvSpPr>
        <p:spPr>
          <a:xfrm>
            <a:off x="402265" y="531967"/>
            <a:ext cx="68400" cy="703704"/>
          </a:xfrm>
          <a:prstGeom prst="rect">
            <a:avLst/>
          </a:prstGeom>
          <a:solidFill>
            <a:srgbClr val="F03C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46EFC-9CA0-90D6-0112-EEE462B6429B}"/>
              </a:ext>
            </a:extLst>
          </p:cNvPr>
          <p:cNvSpPr txBox="1"/>
          <p:nvPr/>
        </p:nvSpPr>
        <p:spPr>
          <a:xfrm>
            <a:off x="543161" y="442723"/>
            <a:ext cx="2946640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아이콘 세로 </a:t>
            </a:r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3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마루 부리 아주가는" panose="020B0600000101010101" pitchFamily="50" charset="-127"/>
                <a:ea typeface="마루 부리 아주가는" panose="020B0600000101010101" pitchFamily="50" charset="-127"/>
              </a:rPr>
              <a:t>Four icon with text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0C1CBFB-6969-FFCF-DC72-E6B5EFFB6F48}"/>
              </a:ext>
            </a:extLst>
          </p:cNvPr>
          <p:cNvSpPr/>
          <p:nvPr/>
        </p:nvSpPr>
        <p:spPr>
          <a:xfrm>
            <a:off x="2836602" y="3378159"/>
            <a:ext cx="1097336" cy="1097336"/>
          </a:xfrm>
          <a:prstGeom prst="ellipse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래픽 13" descr="사원증 단색으로 채워진">
            <a:extLst>
              <a:ext uri="{FF2B5EF4-FFF2-40B4-BE49-F238E27FC236}">
                <a16:creationId xmlns:a16="http://schemas.microsoft.com/office/drawing/2014/main" id="{D177BD70-8A53-B646-BAC3-9BAD231537C0}"/>
              </a:ext>
            </a:extLst>
          </p:cNvPr>
          <p:cNvGrpSpPr/>
          <p:nvPr/>
        </p:nvGrpSpPr>
        <p:grpSpPr>
          <a:xfrm>
            <a:off x="3070394" y="3625031"/>
            <a:ext cx="629752" cy="535289"/>
            <a:chOff x="6865851" y="3111338"/>
            <a:chExt cx="692727" cy="588818"/>
          </a:xfrm>
          <a:solidFill>
            <a:srgbClr val="000000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536B746-A264-89BA-4121-202EAD9E048B}"/>
                </a:ext>
              </a:extLst>
            </p:cNvPr>
            <p:cNvSpPr/>
            <p:nvPr/>
          </p:nvSpPr>
          <p:spPr>
            <a:xfrm>
              <a:off x="7160260" y="3111338"/>
              <a:ext cx="103909" cy="138545"/>
            </a:xfrm>
            <a:custGeom>
              <a:avLst/>
              <a:gdLst>
                <a:gd name="connsiteX0" fmla="*/ 69273 w 103909"/>
                <a:gd name="connsiteY0" fmla="*/ 138546 h 138545"/>
                <a:gd name="connsiteX1" fmla="*/ 34636 w 103909"/>
                <a:gd name="connsiteY1" fmla="*/ 138546 h 138545"/>
                <a:gd name="connsiteX2" fmla="*/ 0 w 103909"/>
                <a:gd name="connsiteY2" fmla="*/ 103909 h 138545"/>
                <a:gd name="connsiteX3" fmla="*/ 0 w 103909"/>
                <a:gd name="connsiteY3" fmla="*/ 34636 h 138545"/>
                <a:gd name="connsiteX4" fmla="*/ 34636 w 103909"/>
                <a:gd name="connsiteY4" fmla="*/ 0 h 138545"/>
                <a:gd name="connsiteX5" fmla="*/ 69273 w 103909"/>
                <a:gd name="connsiteY5" fmla="*/ 0 h 138545"/>
                <a:gd name="connsiteX6" fmla="*/ 103909 w 103909"/>
                <a:gd name="connsiteY6" fmla="*/ 34636 h 138545"/>
                <a:gd name="connsiteX7" fmla="*/ 103909 w 103909"/>
                <a:gd name="connsiteY7" fmla="*/ 103909 h 138545"/>
                <a:gd name="connsiteX8" fmla="*/ 69273 w 103909"/>
                <a:gd name="connsiteY8" fmla="*/ 138546 h 13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09" h="138545">
                  <a:moveTo>
                    <a:pt x="69273" y="138546"/>
                  </a:moveTo>
                  <a:lnTo>
                    <a:pt x="34636" y="138546"/>
                  </a:lnTo>
                  <a:cubicBezTo>
                    <a:pt x="15586" y="138546"/>
                    <a:pt x="0" y="122959"/>
                    <a:pt x="0" y="103909"/>
                  </a:cubicBezTo>
                  <a:lnTo>
                    <a:pt x="0" y="34636"/>
                  </a:lnTo>
                  <a:cubicBezTo>
                    <a:pt x="0" y="15586"/>
                    <a:pt x="15586" y="0"/>
                    <a:pt x="34636" y="0"/>
                  </a:cubicBezTo>
                  <a:lnTo>
                    <a:pt x="69273" y="0"/>
                  </a:lnTo>
                  <a:cubicBezTo>
                    <a:pt x="88323" y="0"/>
                    <a:pt x="103909" y="15586"/>
                    <a:pt x="103909" y="34636"/>
                  </a:cubicBezTo>
                  <a:lnTo>
                    <a:pt x="103909" y="103909"/>
                  </a:lnTo>
                  <a:cubicBezTo>
                    <a:pt x="103909" y="122959"/>
                    <a:pt x="88323" y="138546"/>
                    <a:pt x="69273" y="138546"/>
                  </a:cubicBezTo>
                  <a:close/>
                </a:path>
              </a:pathLst>
            </a:custGeom>
            <a:solidFill>
              <a:srgbClr val="F03C3C"/>
            </a:solidFill>
            <a:ln w="8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4050557-01D9-2D9B-70F0-69039974B20F}"/>
                </a:ext>
              </a:extLst>
            </p:cNvPr>
            <p:cNvSpPr/>
            <p:nvPr/>
          </p:nvSpPr>
          <p:spPr>
            <a:xfrm>
              <a:off x="6865851" y="3215247"/>
              <a:ext cx="692727" cy="484909"/>
            </a:xfrm>
            <a:custGeom>
              <a:avLst/>
              <a:gdLst>
                <a:gd name="connsiteX0" fmla="*/ 623455 w 692727"/>
                <a:gd name="connsiteY0" fmla="*/ 207818 h 484909"/>
                <a:gd name="connsiteX1" fmla="*/ 415637 w 692727"/>
                <a:gd name="connsiteY1" fmla="*/ 207818 h 484909"/>
                <a:gd name="connsiteX2" fmla="*/ 415637 w 692727"/>
                <a:gd name="connsiteY2" fmla="*/ 173182 h 484909"/>
                <a:gd name="connsiteX3" fmla="*/ 623455 w 692727"/>
                <a:gd name="connsiteY3" fmla="*/ 173182 h 484909"/>
                <a:gd name="connsiteX4" fmla="*/ 623455 w 692727"/>
                <a:gd name="connsiteY4" fmla="*/ 207818 h 484909"/>
                <a:gd name="connsiteX5" fmla="*/ 623455 w 692727"/>
                <a:gd name="connsiteY5" fmla="*/ 311727 h 484909"/>
                <a:gd name="connsiteX6" fmla="*/ 415637 w 692727"/>
                <a:gd name="connsiteY6" fmla="*/ 311727 h 484909"/>
                <a:gd name="connsiteX7" fmla="*/ 415637 w 692727"/>
                <a:gd name="connsiteY7" fmla="*/ 277091 h 484909"/>
                <a:gd name="connsiteX8" fmla="*/ 623455 w 692727"/>
                <a:gd name="connsiteY8" fmla="*/ 277091 h 484909"/>
                <a:gd name="connsiteX9" fmla="*/ 623455 w 692727"/>
                <a:gd name="connsiteY9" fmla="*/ 311727 h 484909"/>
                <a:gd name="connsiteX10" fmla="*/ 623455 w 692727"/>
                <a:gd name="connsiteY10" fmla="*/ 415637 h 484909"/>
                <a:gd name="connsiteX11" fmla="*/ 415637 w 692727"/>
                <a:gd name="connsiteY11" fmla="*/ 415637 h 484909"/>
                <a:gd name="connsiteX12" fmla="*/ 415637 w 692727"/>
                <a:gd name="connsiteY12" fmla="*/ 381000 h 484909"/>
                <a:gd name="connsiteX13" fmla="*/ 623455 w 692727"/>
                <a:gd name="connsiteY13" fmla="*/ 381000 h 484909"/>
                <a:gd name="connsiteX14" fmla="*/ 623455 w 692727"/>
                <a:gd name="connsiteY14" fmla="*/ 415637 h 484909"/>
                <a:gd name="connsiteX15" fmla="*/ 346364 w 692727"/>
                <a:gd name="connsiteY15" fmla="*/ 415637 h 484909"/>
                <a:gd name="connsiteX16" fmla="*/ 69273 w 692727"/>
                <a:gd name="connsiteY16" fmla="*/ 415637 h 484909"/>
                <a:gd name="connsiteX17" fmla="*/ 69273 w 692727"/>
                <a:gd name="connsiteY17" fmla="*/ 346364 h 484909"/>
                <a:gd name="connsiteX18" fmla="*/ 83127 w 692727"/>
                <a:gd name="connsiteY18" fmla="*/ 318655 h 484909"/>
                <a:gd name="connsiteX19" fmla="*/ 150668 w 692727"/>
                <a:gd name="connsiteY19" fmla="*/ 285750 h 484909"/>
                <a:gd name="connsiteX20" fmla="*/ 207818 w 692727"/>
                <a:gd name="connsiteY20" fmla="*/ 277091 h 484909"/>
                <a:gd name="connsiteX21" fmla="*/ 264968 w 692727"/>
                <a:gd name="connsiteY21" fmla="*/ 285750 h 484909"/>
                <a:gd name="connsiteX22" fmla="*/ 332509 w 692727"/>
                <a:gd name="connsiteY22" fmla="*/ 318655 h 484909"/>
                <a:gd name="connsiteX23" fmla="*/ 346364 w 692727"/>
                <a:gd name="connsiteY23" fmla="*/ 346364 h 484909"/>
                <a:gd name="connsiteX24" fmla="*/ 346364 w 692727"/>
                <a:gd name="connsiteY24" fmla="*/ 415637 h 484909"/>
                <a:gd name="connsiteX25" fmla="*/ 207818 w 692727"/>
                <a:gd name="connsiteY25" fmla="*/ 121227 h 484909"/>
                <a:gd name="connsiteX26" fmla="*/ 277091 w 692727"/>
                <a:gd name="connsiteY26" fmla="*/ 190500 h 484909"/>
                <a:gd name="connsiteX27" fmla="*/ 207818 w 692727"/>
                <a:gd name="connsiteY27" fmla="*/ 259773 h 484909"/>
                <a:gd name="connsiteX28" fmla="*/ 138546 w 692727"/>
                <a:gd name="connsiteY28" fmla="*/ 190500 h 484909"/>
                <a:gd name="connsiteX29" fmla="*/ 207818 w 692727"/>
                <a:gd name="connsiteY29" fmla="*/ 121227 h 484909"/>
                <a:gd name="connsiteX30" fmla="*/ 658091 w 692727"/>
                <a:gd name="connsiteY30" fmla="*/ 0 h 484909"/>
                <a:gd name="connsiteX31" fmla="*/ 432955 w 692727"/>
                <a:gd name="connsiteY31" fmla="*/ 0 h 484909"/>
                <a:gd name="connsiteX32" fmla="*/ 363682 w 692727"/>
                <a:gd name="connsiteY32" fmla="*/ 69273 h 484909"/>
                <a:gd name="connsiteX33" fmla="*/ 329046 w 692727"/>
                <a:gd name="connsiteY33" fmla="*/ 69273 h 484909"/>
                <a:gd name="connsiteX34" fmla="*/ 259773 w 692727"/>
                <a:gd name="connsiteY34" fmla="*/ 0 h 484909"/>
                <a:gd name="connsiteX35" fmla="*/ 34636 w 692727"/>
                <a:gd name="connsiteY35" fmla="*/ 0 h 484909"/>
                <a:gd name="connsiteX36" fmla="*/ 0 w 692727"/>
                <a:gd name="connsiteY36" fmla="*/ 34636 h 484909"/>
                <a:gd name="connsiteX37" fmla="*/ 0 w 692727"/>
                <a:gd name="connsiteY37" fmla="*/ 450273 h 484909"/>
                <a:gd name="connsiteX38" fmla="*/ 34636 w 692727"/>
                <a:gd name="connsiteY38" fmla="*/ 484909 h 484909"/>
                <a:gd name="connsiteX39" fmla="*/ 658091 w 692727"/>
                <a:gd name="connsiteY39" fmla="*/ 484909 h 484909"/>
                <a:gd name="connsiteX40" fmla="*/ 692728 w 692727"/>
                <a:gd name="connsiteY40" fmla="*/ 450273 h 484909"/>
                <a:gd name="connsiteX41" fmla="*/ 692728 w 692727"/>
                <a:gd name="connsiteY41" fmla="*/ 34636 h 484909"/>
                <a:gd name="connsiteX42" fmla="*/ 658091 w 692727"/>
                <a:gd name="connsiteY42" fmla="*/ 0 h 48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92727" h="484909">
                  <a:moveTo>
                    <a:pt x="623455" y="207818"/>
                  </a:moveTo>
                  <a:lnTo>
                    <a:pt x="415637" y="207818"/>
                  </a:lnTo>
                  <a:lnTo>
                    <a:pt x="415637" y="173182"/>
                  </a:lnTo>
                  <a:lnTo>
                    <a:pt x="623455" y="173182"/>
                  </a:lnTo>
                  <a:lnTo>
                    <a:pt x="623455" y="207818"/>
                  </a:lnTo>
                  <a:close/>
                  <a:moveTo>
                    <a:pt x="623455" y="311727"/>
                  </a:moveTo>
                  <a:lnTo>
                    <a:pt x="415637" y="311727"/>
                  </a:lnTo>
                  <a:lnTo>
                    <a:pt x="415637" y="277091"/>
                  </a:lnTo>
                  <a:lnTo>
                    <a:pt x="623455" y="277091"/>
                  </a:lnTo>
                  <a:lnTo>
                    <a:pt x="623455" y="311727"/>
                  </a:lnTo>
                  <a:close/>
                  <a:moveTo>
                    <a:pt x="623455" y="415637"/>
                  </a:moveTo>
                  <a:lnTo>
                    <a:pt x="415637" y="415637"/>
                  </a:lnTo>
                  <a:lnTo>
                    <a:pt x="415637" y="381000"/>
                  </a:lnTo>
                  <a:lnTo>
                    <a:pt x="623455" y="381000"/>
                  </a:lnTo>
                  <a:lnTo>
                    <a:pt x="623455" y="415637"/>
                  </a:lnTo>
                  <a:close/>
                  <a:moveTo>
                    <a:pt x="346364" y="415637"/>
                  </a:moveTo>
                  <a:lnTo>
                    <a:pt x="69273" y="415637"/>
                  </a:lnTo>
                  <a:lnTo>
                    <a:pt x="69273" y="346364"/>
                  </a:lnTo>
                  <a:cubicBezTo>
                    <a:pt x="69273" y="335973"/>
                    <a:pt x="74468" y="325582"/>
                    <a:pt x="83127" y="318655"/>
                  </a:cubicBezTo>
                  <a:cubicBezTo>
                    <a:pt x="102177" y="304800"/>
                    <a:pt x="126423" y="292677"/>
                    <a:pt x="150668" y="285750"/>
                  </a:cubicBezTo>
                  <a:cubicBezTo>
                    <a:pt x="169718" y="280555"/>
                    <a:pt x="188768" y="277091"/>
                    <a:pt x="207818" y="277091"/>
                  </a:cubicBezTo>
                  <a:cubicBezTo>
                    <a:pt x="228600" y="277091"/>
                    <a:pt x="247650" y="280555"/>
                    <a:pt x="264968" y="285750"/>
                  </a:cubicBezTo>
                  <a:cubicBezTo>
                    <a:pt x="289214" y="292677"/>
                    <a:pt x="313459" y="303068"/>
                    <a:pt x="332509" y="318655"/>
                  </a:cubicBezTo>
                  <a:cubicBezTo>
                    <a:pt x="341168" y="325582"/>
                    <a:pt x="346364" y="335973"/>
                    <a:pt x="346364" y="346364"/>
                  </a:cubicBezTo>
                  <a:lnTo>
                    <a:pt x="346364" y="415637"/>
                  </a:lnTo>
                  <a:close/>
                  <a:moveTo>
                    <a:pt x="207818" y="121227"/>
                  </a:moveTo>
                  <a:cubicBezTo>
                    <a:pt x="245918" y="121227"/>
                    <a:pt x="277091" y="152400"/>
                    <a:pt x="277091" y="190500"/>
                  </a:cubicBezTo>
                  <a:cubicBezTo>
                    <a:pt x="277091" y="228600"/>
                    <a:pt x="245918" y="259773"/>
                    <a:pt x="207818" y="259773"/>
                  </a:cubicBezTo>
                  <a:cubicBezTo>
                    <a:pt x="169718" y="259773"/>
                    <a:pt x="138546" y="228600"/>
                    <a:pt x="138546" y="190500"/>
                  </a:cubicBezTo>
                  <a:cubicBezTo>
                    <a:pt x="138546" y="152400"/>
                    <a:pt x="169718" y="121227"/>
                    <a:pt x="207818" y="121227"/>
                  </a:cubicBezTo>
                  <a:close/>
                  <a:moveTo>
                    <a:pt x="658091" y="0"/>
                  </a:moveTo>
                  <a:lnTo>
                    <a:pt x="432955" y="0"/>
                  </a:lnTo>
                  <a:cubicBezTo>
                    <a:pt x="432955" y="38100"/>
                    <a:pt x="401782" y="69273"/>
                    <a:pt x="363682" y="69273"/>
                  </a:cubicBezTo>
                  <a:lnTo>
                    <a:pt x="329046" y="69273"/>
                  </a:lnTo>
                  <a:cubicBezTo>
                    <a:pt x="290946" y="69273"/>
                    <a:pt x="259773" y="38100"/>
                    <a:pt x="259773" y="0"/>
                  </a:cubicBezTo>
                  <a:lnTo>
                    <a:pt x="34636" y="0"/>
                  </a:lnTo>
                  <a:cubicBezTo>
                    <a:pt x="15586" y="0"/>
                    <a:pt x="0" y="15586"/>
                    <a:pt x="0" y="34636"/>
                  </a:cubicBezTo>
                  <a:lnTo>
                    <a:pt x="0" y="450273"/>
                  </a:lnTo>
                  <a:cubicBezTo>
                    <a:pt x="0" y="469323"/>
                    <a:pt x="15586" y="484909"/>
                    <a:pt x="34636" y="484909"/>
                  </a:cubicBezTo>
                  <a:lnTo>
                    <a:pt x="658091" y="484909"/>
                  </a:lnTo>
                  <a:cubicBezTo>
                    <a:pt x="677141" y="484909"/>
                    <a:pt x="692728" y="469323"/>
                    <a:pt x="692728" y="450273"/>
                  </a:cubicBezTo>
                  <a:lnTo>
                    <a:pt x="692728" y="34636"/>
                  </a:lnTo>
                  <a:cubicBezTo>
                    <a:pt x="692728" y="15586"/>
                    <a:pt x="677141" y="0"/>
                    <a:pt x="658091" y="0"/>
                  </a:cubicBezTo>
                  <a:close/>
                </a:path>
              </a:pathLst>
            </a:custGeom>
            <a:solidFill>
              <a:srgbClr val="000000"/>
            </a:solidFill>
            <a:ln w="8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2ABF64B4-DF27-6867-C41C-0EEC60430D82}"/>
              </a:ext>
            </a:extLst>
          </p:cNvPr>
          <p:cNvSpPr/>
          <p:nvPr/>
        </p:nvSpPr>
        <p:spPr>
          <a:xfrm>
            <a:off x="2836602" y="4965205"/>
            <a:ext cx="1097336" cy="1097336"/>
          </a:xfrm>
          <a:prstGeom prst="ellipse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래픽 9" descr="상자 단색으로 채워진">
            <a:extLst>
              <a:ext uri="{FF2B5EF4-FFF2-40B4-BE49-F238E27FC236}">
                <a16:creationId xmlns:a16="http://schemas.microsoft.com/office/drawing/2014/main" id="{4E9AE301-33BA-05AC-DFAE-51080D68C175}"/>
              </a:ext>
            </a:extLst>
          </p:cNvPr>
          <p:cNvGrpSpPr/>
          <p:nvPr/>
        </p:nvGrpSpPr>
        <p:grpSpPr>
          <a:xfrm>
            <a:off x="3149112" y="5231916"/>
            <a:ext cx="472313" cy="563914"/>
            <a:chOff x="10429999" y="3095593"/>
            <a:chExt cx="519545" cy="620306"/>
          </a:xfrm>
          <a:solidFill>
            <a:srgbClr val="000000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9FBB605-B610-B5BA-F13B-02D431E75DBC}"/>
                </a:ext>
              </a:extLst>
            </p:cNvPr>
            <p:cNvSpPr/>
            <p:nvPr/>
          </p:nvSpPr>
          <p:spPr>
            <a:xfrm>
              <a:off x="10429999" y="3181397"/>
              <a:ext cx="377851" cy="229072"/>
            </a:xfrm>
            <a:custGeom>
              <a:avLst/>
              <a:gdLst>
                <a:gd name="connsiteX0" fmla="*/ 118079 w 377851"/>
                <a:gd name="connsiteY0" fmla="*/ 0 h 229072"/>
                <a:gd name="connsiteX1" fmla="*/ 0 w 377851"/>
                <a:gd name="connsiteY1" fmla="*/ 71634 h 229072"/>
                <a:gd name="connsiteX2" fmla="*/ 259773 w 377851"/>
                <a:gd name="connsiteY2" fmla="*/ 229072 h 229072"/>
                <a:gd name="connsiteX3" fmla="*/ 377852 w 377851"/>
                <a:gd name="connsiteY3" fmla="*/ 157438 h 22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1" h="229072">
                  <a:moveTo>
                    <a:pt x="118079" y="0"/>
                  </a:moveTo>
                  <a:lnTo>
                    <a:pt x="0" y="71634"/>
                  </a:lnTo>
                  <a:lnTo>
                    <a:pt x="259773" y="229072"/>
                  </a:lnTo>
                  <a:lnTo>
                    <a:pt x="377852" y="157438"/>
                  </a:ln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EF738E2-AA12-CB8E-05D8-1EFEE958A190}"/>
                </a:ext>
              </a:extLst>
            </p:cNvPr>
            <p:cNvSpPr/>
            <p:nvPr/>
          </p:nvSpPr>
          <p:spPr>
            <a:xfrm>
              <a:off x="10577991" y="3095593"/>
              <a:ext cx="371553" cy="225136"/>
            </a:xfrm>
            <a:custGeom>
              <a:avLst/>
              <a:gdLst>
                <a:gd name="connsiteX0" fmla="*/ 371554 w 371553"/>
                <a:gd name="connsiteY0" fmla="*/ 157438 h 225136"/>
                <a:gd name="connsiteX1" fmla="*/ 111781 w 371553"/>
                <a:gd name="connsiteY1" fmla="*/ 0 h 225136"/>
                <a:gd name="connsiteX2" fmla="*/ 0 w 371553"/>
                <a:gd name="connsiteY2" fmla="*/ 67698 h 225136"/>
                <a:gd name="connsiteX3" fmla="*/ 259773 w 371553"/>
                <a:gd name="connsiteY3" fmla="*/ 225137 h 22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553" h="225136">
                  <a:moveTo>
                    <a:pt x="371554" y="157438"/>
                  </a:moveTo>
                  <a:lnTo>
                    <a:pt x="111781" y="0"/>
                  </a:lnTo>
                  <a:lnTo>
                    <a:pt x="0" y="67698"/>
                  </a:lnTo>
                  <a:lnTo>
                    <a:pt x="259773" y="225137"/>
                  </a:ln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2E638D2A-93E1-3874-E82B-8C45890BE1C1}"/>
                </a:ext>
              </a:extLst>
            </p:cNvPr>
            <p:cNvSpPr/>
            <p:nvPr/>
          </p:nvSpPr>
          <p:spPr>
            <a:xfrm>
              <a:off x="10429999" y="3290029"/>
              <a:ext cx="244029" cy="425870"/>
            </a:xfrm>
            <a:custGeom>
              <a:avLst/>
              <a:gdLst>
                <a:gd name="connsiteX0" fmla="*/ 0 w 244029"/>
                <a:gd name="connsiteY0" fmla="*/ 25977 h 425870"/>
                <a:gd name="connsiteX1" fmla="*/ 0 w 244029"/>
                <a:gd name="connsiteY1" fmla="*/ 277878 h 425870"/>
                <a:gd name="connsiteX2" fmla="*/ 244029 w 244029"/>
                <a:gd name="connsiteY2" fmla="*/ 425870 h 425870"/>
                <a:gd name="connsiteX3" fmla="*/ 244029 w 244029"/>
                <a:gd name="connsiteY3" fmla="*/ 147992 h 425870"/>
                <a:gd name="connsiteX4" fmla="*/ 0 w 244029"/>
                <a:gd name="connsiteY4" fmla="*/ 0 h 4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029" h="425870">
                  <a:moveTo>
                    <a:pt x="0" y="25977"/>
                  </a:moveTo>
                  <a:lnTo>
                    <a:pt x="0" y="277878"/>
                  </a:lnTo>
                  <a:lnTo>
                    <a:pt x="244029" y="425870"/>
                  </a:lnTo>
                  <a:lnTo>
                    <a:pt x="244029" y="147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1E54979-1709-B0A3-617B-299DE6904C65}"/>
                </a:ext>
              </a:extLst>
            </p:cNvPr>
            <p:cNvSpPr/>
            <p:nvPr/>
          </p:nvSpPr>
          <p:spPr>
            <a:xfrm>
              <a:off x="10705516" y="3290029"/>
              <a:ext cx="244029" cy="425870"/>
            </a:xfrm>
            <a:custGeom>
              <a:avLst/>
              <a:gdLst>
                <a:gd name="connsiteX0" fmla="*/ 86591 w 244029"/>
                <a:gd name="connsiteY0" fmla="*/ 191287 h 425870"/>
                <a:gd name="connsiteX1" fmla="*/ 31488 w 244029"/>
                <a:gd name="connsiteY1" fmla="*/ 222775 h 425870"/>
                <a:gd name="connsiteX2" fmla="*/ 31488 w 244029"/>
                <a:gd name="connsiteY2" fmla="*/ 167672 h 425870"/>
                <a:gd name="connsiteX3" fmla="*/ 86591 w 244029"/>
                <a:gd name="connsiteY3" fmla="*/ 136184 h 425870"/>
                <a:gd name="connsiteX4" fmla="*/ 86591 w 244029"/>
                <a:gd name="connsiteY4" fmla="*/ 191287 h 425870"/>
                <a:gd name="connsiteX5" fmla="*/ 0 w 244029"/>
                <a:gd name="connsiteY5" fmla="*/ 147992 h 425870"/>
                <a:gd name="connsiteX6" fmla="*/ 0 w 244029"/>
                <a:gd name="connsiteY6" fmla="*/ 425870 h 425870"/>
                <a:gd name="connsiteX7" fmla="*/ 244029 w 244029"/>
                <a:gd name="connsiteY7" fmla="*/ 277878 h 425870"/>
                <a:gd name="connsiteX8" fmla="*/ 244029 w 244029"/>
                <a:gd name="connsiteY8" fmla="*/ 0 h 425870"/>
                <a:gd name="connsiteX9" fmla="*/ 0 w 244029"/>
                <a:gd name="connsiteY9" fmla="*/ 147992 h 4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029" h="425870">
                  <a:moveTo>
                    <a:pt x="86591" y="191287"/>
                  </a:moveTo>
                  <a:lnTo>
                    <a:pt x="31488" y="222775"/>
                  </a:lnTo>
                  <a:lnTo>
                    <a:pt x="31488" y="167672"/>
                  </a:lnTo>
                  <a:lnTo>
                    <a:pt x="86591" y="136184"/>
                  </a:lnTo>
                  <a:lnTo>
                    <a:pt x="86591" y="191287"/>
                  </a:lnTo>
                  <a:close/>
                  <a:moveTo>
                    <a:pt x="0" y="147992"/>
                  </a:moveTo>
                  <a:lnTo>
                    <a:pt x="0" y="425870"/>
                  </a:lnTo>
                  <a:lnTo>
                    <a:pt x="244029" y="277878"/>
                  </a:lnTo>
                  <a:lnTo>
                    <a:pt x="244029" y="0"/>
                  </a:lnTo>
                  <a:lnTo>
                    <a:pt x="0" y="147992"/>
                  </a:lnTo>
                  <a:close/>
                </a:path>
              </a:pathLst>
            </a:custGeom>
            <a:solidFill>
              <a:srgbClr val="F03C3C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02917383-44ED-BC32-FE0B-35DCD7732BD0}"/>
              </a:ext>
            </a:extLst>
          </p:cNvPr>
          <p:cNvSpPr/>
          <p:nvPr/>
        </p:nvSpPr>
        <p:spPr>
          <a:xfrm>
            <a:off x="2836602" y="1794310"/>
            <a:ext cx="1097336" cy="1097336"/>
          </a:xfrm>
          <a:prstGeom prst="ellipse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DE8BCCF-54A7-2561-B90F-984495C4E8E1}"/>
              </a:ext>
            </a:extLst>
          </p:cNvPr>
          <p:cNvGrpSpPr/>
          <p:nvPr/>
        </p:nvGrpSpPr>
        <p:grpSpPr>
          <a:xfrm>
            <a:off x="3094933" y="2139742"/>
            <a:ext cx="580673" cy="406472"/>
            <a:chOff x="3402931" y="3126684"/>
            <a:chExt cx="762000" cy="533400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44E1405-926D-55A3-C130-7C28E33A9873}"/>
                </a:ext>
              </a:extLst>
            </p:cNvPr>
            <p:cNvSpPr/>
            <p:nvPr/>
          </p:nvSpPr>
          <p:spPr>
            <a:xfrm>
              <a:off x="3402931" y="3126684"/>
              <a:ext cx="476250" cy="428625"/>
            </a:xfrm>
            <a:custGeom>
              <a:avLst/>
              <a:gdLst>
                <a:gd name="connsiteX0" fmla="*/ 323850 w 476250"/>
                <a:gd name="connsiteY0" fmla="*/ 66675 h 428625"/>
                <a:gd name="connsiteX1" fmla="*/ 476250 w 476250"/>
                <a:gd name="connsiteY1" fmla="*/ 66675 h 428625"/>
                <a:gd name="connsiteX2" fmla="*/ 476250 w 476250"/>
                <a:gd name="connsiteY2" fmla="*/ 38100 h 428625"/>
                <a:gd name="connsiteX3" fmla="*/ 438150 w 476250"/>
                <a:gd name="connsiteY3" fmla="*/ 0 h 428625"/>
                <a:gd name="connsiteX4" fmla="*/ 38100 w 476250"/>
                <a:gd name="connsiteY4" fmla="*/ 0 h 428625"/>
                <a:gd name="connsiteX5" fmla="*/ 0 w 476250"/>
                <a:gd name="connsiteY5" fmla="*/ 38100 h 428625"/>
                <a:gd name="connsiteX6" fmla="*/ 0 w 476250"/>
                <a:gd name="connsiteY6" fmla="*/ 295275 h 428625"/>
                <a:gd name="connsiteX7" fmla="*/ 38100 w 476250"/>
                <a:gd name="connsiteY7" fmla="*/ 333375 h 428625"/>
                <a:gd name="connsiteX8" fmla="*/ 95250 w 476250"/>
                <a:gd name="connsiteY8" fmla="*/ 333375 h 428625"/>
                <a:gd name="connsiteX9" fmla="*/ 95250 w 476250"/>
                <a:gd name="connsiteY9" fmla="*/ 428625 h 428625"/>
                <a:gd name="connsiteX10" fmla="*/ 190500 w 476250"/>
                <a:gd name="connsiteY10" fmla="*/ 333375 h 428625"/>
                <a:gd name="connsiteX11" fmla="*/ 247650 w 476250"/>
                <a:gd name="connsiteY11" fmla="*/ 333375 h 428625"/>
                <a:gd name="connsiteX12" fmla="*/ 247650 w 476250"/>
                <a:gd name="connsiteY12" fmla="*/ 142875 h 428625"/>
                <a:gd name="connsiteX13" fmla="*/ 323850 w 476250"/>
                <a:gd name="connsiteY13" fmla="*/ 666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28625">
                  <a:moveTo>
                    <a:pt x="323850" y="66675"/>
                  </a:moveTo>
                  <a:lnTo>
                    <a:pt x="476250" y="66675"/>
                  </a:ln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95250" y="333375"/>
                  </a:lnTo>
                  <a:lnTo>
                    <a:pt x="95250" y="428625"/>
                  </a:lnTo>
                  <a:lnTo>
                    <a:pt x="190500" y="333375"/>
                  </a:lnTo>
                  <a:lnTo>
                    <a:pt x="247650" y="333375"/>
                  </a:lnTo>
                  <a:lnTo>
                    <a:pt x="247650" y="142875"/>
                  </a:lnTo>
                  <a:cubicBezTo>
                    <a:pt x="247650" y="100965"/>
                    <a:pt x="281940" y="66675"/>
                    <a:pt x="323850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A061EE0-2F74-4FAB-DD04-137DEB0A4802}"/>
                </a:ext>
              </a:extLst>
            </p:cNvPr>
            <p:cNvSpPr/>
            <p:nvPr/>
          </p:nvSpPr>
          <p:spPr>
            <a:xfrm>
              <a:off x="3688681" y="3231459"/>
              <a:ext cx="476250" cy="428625"/>
            </a:xfrm>
            <a:custGeom>
              <a:avLst/>
              <a:gdLst>
                <a:gd name="connsiteX0" fmla="*/ 438150 w 476250"/>
                <a:gd name="connsiteY0" fmla="*/ 0 h 428625"/>
                <a:gd name="connsiteX1" fmla="*/ 38100 w 476250"/>
                <a:gd name="connsiteY1" fmla="*/ 0 h 428625"/>
                <a:gd name="connsiteX2" fmla="*/ 0 w 476250"/>
                <a:gd name="connsiteY2" fmla="*/ 38100 h 428625"/>
                <a:gd name="connsiteX3" fmla="*/ 0 w 476250"/>
                <a:gd name="connsiteY3" fmla="*/ 295275 h 428625"/>
                <a:gd name="connsiteX4" fmla="*/ 38100 w 476250"/>
                <a:gd name="connsiteY4" fmla="*/ 333375 h 428625"/>
                <a:gd name="connsiteX5" fmla="*/ 285750 w 476250"/>
                <a:gd name="connsiteY5" fmla="*/ 333375 h 428625"/>
                <a:gd name="connsiteX6" fmla="*/ 381000 w 476250"/>
                <a:gd name="connsiteY6" fmla="*/ 428625 h 428625"/>
                <a:gd name="connsiteX7" fmla="*/ 381000 w 476250"/>
                <a:gd name="connsiteY7" fmla="*/ 333375 h 428625"/>
                <a:gd name="connsiteX8" fmla="*/ 438150 w 476250"/>
                <a:gd name="connsiteY8" fmla="*/ 333375 h 428625"/>
                <a:gd name="connsiteX9" fmla="*/ 476250 w 476250"/>
                <a:gd name="connsiteY9" fmla="*/ 295275 h 428625"/>
                <a:gd name="connsiteX10" fmla="*/ 476250 w 476250"/>
                <a:gd name="connsiteY10" fmla="*/ 38100 h 428625"/>
                <a:gd name="connsiteX11" fmla="*/ 438150 w 476250"/>
                <a:gd name="connsiteY11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0" h="428625">
                  <a:moveTo>
                    <a:pt x="43815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285750" y="333375"/>
                  </a:lnTo>
                  <a:lnTo>
                    <a:pt x="381000" y="428625"/>
                  </a:lnTo>
                  <a:lnTo>
                    <a:pt x="381000" y="333375"/>
                  </a:lnTo>
                  <a:lnTo>
                    <a:pt x="438150" y="333375"/>
                  </a:lnTo>
                  <a:cubicBezTo>
                    <a:pt x="459105" y="333375"/>
                    <a:pt x="476250" y="316230"/>
                    <a:pt x="476250" y="295275"/>
                  </a:cubicBez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close/>
                </a:path>
              </a:pathLst>
            </a:custGeom>
            <a:solidFill>
              <a:srgbClr val="F03C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66F330B-2599-EBBC-2453-ABDEADB77315}"/>
              </a:ext>
            </a:extLst>
          </p:cNvPr>
          <p:cNvSpPr txBox="1"/>
          <p:nvPr/>
        </p:nvSpPr>
        <p:spPr>
          <a:xfrm>
            <a:off x="4272970" y="1823013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아이콘 제목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0D1B58-DAAB-4CC4-03A4-65BC18479C3D}"/>
              </a:ext>
            </a:extLst>
          </p:cNvPr>
          <p:cNvSpPr txBox="1"/>
          <p:nvPr/>
        </p:nvSpPr>
        <p:spPr>
          <a:xfrm>
            <a:off x="4272970" y="2162474"/>
            <a:ext cx="3796232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주제에 관한 설명</a:t>
            </a:r>
            <a:r>
              <a:rPr lang="en-US" altLang="ko-KR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가독성 낮으므로 글자크기는 크게</a:t>
            </a:r>
            <a:r>
              <a:rPr lang="en-US" altLang="ko-KR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내용은 적게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871126-1D51-5C28-F169-851D2913E4F5}"/>
              </a:ext>
            </a:extLst>
          </p:cNvPr>
          <p:cNvSpPr txBox="1"/>
          <p:nvPr/>
        </p:nvSpPr>
        <p:spPr>
          <a:xfrm>
            <a:off x="4272970" y="3408460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제목 두번째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9D96D0-509B-A555-157F-C12343C0C389}"/>
              </a:ext>
            </a:extLst>
          </p:cNvPr>
          <p:cNvSpPr txBox="1"/>
          <p:nvPr/>
        </p:nvSpPr>
        <p:spPr>
          <a:xfrm>
            <a:off x="4272970" y="3747921"/>
            <a:ext cx="5243743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대한민국은 민주공화국이다</a:t>
            </a:r>
            <a:r>
              <a:rPr lang="en-US" altLang="ko-KR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 </a:t>
            </a:r>
            <a:r>
              <a:rPr lang="ko-KR" altLang="en-US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국회에 제출된 법률안 기타의 의안은</a:t>
            </a:r>
            <a:endParaRPr lang="en-US" altLang="ko-KR" sz="140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회기중에 의결되지 못한 이유로 폐기되지 아니한다</a:t>
            </a:r>
            <a:r>
              <a:rPr lang="en-US" altLang="ko-KR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563864-F2D9-F67E-6449-118086D37541}"/>
              </a:ext>
            </a:extLst>
          </p:cNvPr>
          <p:cNvSpPr txBox="1"/>
          <p:nvPr/>
        </p:nvSpPr>
        <p:spPr>
          <a:xfrm>
            <a:off x="4272970" y="4993908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+mj-ea"/>
                <a:ea typeface="+mj-ea"/>
              </a:rPr>
              <a:t>한글 </a:t>
            </a:r>
            <a:r>
              <a:rPr lang="en-US" altLang="ko-KR" sz="2000">
                <a:solidFill>
                  <a:schemeClr val="bg1"/>
                </a:solidFill>
                <a:latin typeface="+mj-ea"/>
                <a:ea typeface="+mj-ea"/>
              </a:rPr>
              <a:t>Lorem ipsum</a:t>
            </a:r>
            <a:endParaRPr lang="ko-KR" altLang="en-US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C327C7-5F11-F23A-36B5-8EB947D21D0E}"/>
              </a:ext>
            </a:extLst>
          </p:cNvPr>
          <p:cNvSpPr txBox="1"/>
          <p:nvPr/>
        </p:nvSpPr>
        <p:spPr>
          <a:xfrm>
            <a:off x="4272970" y="5333369"/>
            <a:ext cx="5873724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대통령이 궐위된 때 또는 대통령 당선자가 사망하거나 판결 기타의 사유로</a:t>
            </a:r>
            <a:endParaRPr lang="en-US" altLang="ko-KR" sz="140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그 자격을 상실한 때에는 </a:t>
            </a:r>
            <a:r>
              <a:rPr lang="en-US" altLang="ko-KR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60</a:t>
            </a:r>
            <a:r>
              <a:rPr lang="ko-KR" altLang="en-US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 이내에 후임자를 선거한다</a:t>
            </a:r>
            <a:r>
              <a:rPr lang="en-US" altLang="ko-KR" sz="1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  <a:endParaRPr lang="ko-KR" altLang="en-US" sz="140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543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마루부리">
      <a:majorFont>
        <a:latin typeface="마루 부리 굵은"/>
        <a:ea typeface="마루 부리 굵은"/>
        <a:cs typeface=""/>
      </a:majorFont>
      <a:minorFont>
        <a:latin typeface="마루 부리 아주가는"/>
        <a:ea typeface="마루 부리 아주가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3C3C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684</Words>
  <Application>Microsoft Office PowerPoint</Application>
  <PresentationFormat>와이드스크린</PresentationFormat>
  <Paragraphs>137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Nanum Gothic</vt:lpstr>
      <vt:lpstr>마루 부리 가는</vt:lpstr>
      <vt:lpstr>마루 부리 굵은</vt:lpstr>
      <vt:lpstr>마루 부리 아주가는</vt:lpstr>
      <vt:lpstr>마루 부리 조금굵은</vt:lpstr>
      <vt:lpstr>마루 부리 중간</vt:lpstr>
      <vt:lpstr>맑은 고딕</vt:lpstr>
      <vt:lpstr>배달의민족 도현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dmekzu@gmail.com</dc:creator>
  <cp:lastModifiedBy>min seok seo</cp:lastModifiedBy>
  <cp:revision>7</cp:revision>
  <dcterms:created xsi:type="dcterms:W3CDTF">2022-06-03T09:34:51Z</dcterms:created>
  <dcterms:modified xsi:type="dcterms:W3CDTF">2024-09-20T03:51:10Z</dcterms:modified>
</cp:coreProperties>
</file>